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0"/>
  </p:notesMasterIdLst>
  <p:sldIdLst>
    <p:sldId id="256" r:id="rId5"/>
    <p:sldId id="257" r:id="rId6"/>
    <p:sldId id="260" r:id="rId7"/>
    <p:sldId id="835" r:id="rId8"/>
    <p:sldId id="840" r:id="rId9"/>
    <p:sldId id="842" r:id="rId10"/>
    <p:sldId id="849" r:id="rId11"/>
    <p:sldId id="862" r:id="rId12"/>
    <p:sldId id="863" r:id="rId13"/>
    <p:sldId id="883" r:id="rId14"/>
    <p:sldId id="884" r:id="rId15"/>
    <p:sldId id="887" r:id="rId16"/>
    <p:sldId id="888" r:id="rId17"/>
    <p:sldId id="889" r:id="rId18"/>
    <p:sldId id="890" r:id="rId19"/>
    <p:sldId id="891" r:id="rId20"/>
    <p:sldId id="892" r:id="rId21"/>
    <p:sldId id="893" r:id="rId22"/>
    <p:sldId id="894" r:id="rId23"/>
    <p:sldId id="895" r:id="rId24"/>
    <p:sldId id="896" r:id="rId25"/>
    <p:sldId id="897" r:id="rId26"/>
    <p:sldId id="898" r:id="rId27"/>
    <p:sldId id="899" r:id="rId28"/>
    <p:sldId id="885" r:id="rId29"/>
    <p:sldId id="900" r:id="rId30"/>
    <p:sldId id="902" r:id="rId31"/>
    <p:sldId id="901" r:id="rId32"/>
    <p:sldId id="903" r:id="rId33"/>
    <p:sldId id="904" r:id="rId34"/>
    <p:sldId id="905" r:id="rId35"/>
    <p:sldId id="906" r:id="rId36"/>
    <p:sldId id="907" r:id="rId37"/>
    <p:sldId id="886" r:id="rId38"/>
    <p:sldId id="908" r:id="rId39"/>
    <p:sldId id="909" r:id="rId40"/>
    <p:sldId id="350" r:id="rId41"/>
    <p:sldId id="297" r:id="rId42"/>
    <p:sldId id="351" r:id="rId43"/>
    <p:sldId id="352" r:id="rId44"/>
    <p:sldId id="353" r:id="rId45"/>
    <p:sldId id="910" r:id="rId46"/>
    <p:sldId id="911" r:id="rId47"/>
    <p:sldId id="912" r:id="rId48"/>
    <p:sldId id="913" r:id="rId49"/>
    <p:sldId id="914" r:id="rId50"/>
    <p:sldId id="915" r:id="rId51"/>
    <p:sldId id="916" r:id="rId52"/>
    <p:sldId id="917" r:id="rId53"/>
    <p:sldId id="918" r:id="rId54"/>
    <p:sldId id="919" r:id="rId55"/>
    <p:sldId id="920" r:id="rId56"/>
    <p:sldId id="921" r:id="rId57"/>
    <p:sldId id="922" r:id="rId58"/>
    <p:sldId id="25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A7815-A41C-0A4B-AA6E-1164BC560189}" v="2869" dt="2025-08-29T23:35:58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6" autoAdjust="0"/>
    <p:restoredTop sz="84130" autoAdjust="0"/>
  </p:normalViewPr>
  <p:slideViewPr>
    <p:cSldViewPr snapToGrid="0">
      <p:cViewPr varScale="1">
        <p:scale>
          <a:sx n="154" d="100"/>
          <a:sy n="154" d="100"/>
        </p:scale>
        <p:origin x="240" y="336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redo custSel addSld delSld modSld sldOrd modMainMaster">
      <pc:chgData name="Aaron J Masino" userId="2136f450-c1a6-467a-901d-8891005589d6" providerId="ADAL" clId="{ACC460FB-EDC5-55C8-B349-F928A764A37C}" dt="2025-08-29T23:37:20.424" v="12184" actId="20577"/>
      <pc:docMkLst>
        <pc:docMk/>
      </pc:docMkLst>
      <pc:sldChg chg="modSp mod">
        <pc:chgData name="Aaron J Masino" userId="2136f450-c1a6-467a-901d-8891005589d6" providerId="ADAL" clId="{ACC460FB-EDC5-55C8-B349-F928A764A37C}" dt="2025-08-29T15:27:22.534" v="17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08-29T15:27:22.534" v="17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08-29T22:04:26.130" v="8175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08-29T22:04:26.130" v="8175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">
        <pc:chgData name="Aaron J Masino" userId="2136f450-c1a6-467a-901d-8891005589d6" providerId="ADAL" clId="{ACC460FB-EDC5-55C8-B349-F928A764A37C}" dt="2025-08-29T15:30:33.312" v="24"/>
        <pc:sldMkLst>
          <pc:docMk/>
          <pc:sldMk cId="2973418470" sldId="260"/>
        </pc:sldMkLst>
      </pc:sldChg>
      <pc:sldChg chg="add">
        <pc:chgData name="Aaron J Masino" userId="2136f450-c1a6-467a-901d-8891005589d6" providerId="ADAL" clId="{ACC460FB-EDC5-55C8-B349-F928A764A37C}" dt="2025-08-29T22:00:36.354" v="8130"/>
        <pc:sldMkLst>
          <pc:docMk/>
          <pc:sldMk cId="0" sldId="297"/>
        </pc:sldMkLst>
      </pc:sldChg>
      <pc:sldChg chg="add">
        <pc:chgData name="Aaron J Masino" userId="2136f450-c1a6-467a-901d-8891005589d6" providerId="ADAL" clId="{ACC460FB-EDC5-55C8-B349-F928A764A37C}" dt="2025-08-29T22:00:36.354" v="8130"/>
        <pc:sldMkLst>
          <pc:docMk/>
          <pc:sldMk cId="1152958617" sldId="350"/>
        </pc:sldMkLst>
      </pc:sldChg>
      <pc:sldChg chg="add">
        <pc:chgData name="Aaron J Masino" userId="2136f450-c1a6-467a-901d-8891005589d6" providerId="ADAL" clId="{ACC460FB-EDC5-55C8-B349-F928A764A37C}" dt="2025-08-29T22:00:36.354" v="8130"/>
        <pc:sldMkLst>
          <pc:docMk/>
          <pc:sldMk cId="1513297657" sldId="351"/>
        </pc:sldMkLst>
      </pc:sldChg>
      <pc:sldChg chg="modSp add mod">
        <pc:chgData name="Aaron J Masino" userId="2136f450-c1a6-467a-901d-8891005589d6" providerId="ADAL" clId="{ACC460FB-EDC5-55C8-B349-F928A764A37C}" dt="2025-08-29T22:01:58.722" v="8142" actId="255"/>
        <pc:sldMkLst>
          <pc:docMk/>
          <pc:sldMk cId="2338139984" sldId="352"/>
        </pc:sldMkLst>
        <pc:spChg chg="mod">
          <ac:chgData name="Aaron J Masino" userId="2136f450-c1a6-467a-901d-8891005589d6" providerId="ADAL" clId="{ACC460FB-EDC5-55C8-B349-F928A764A37C}" dt="2025-08-29T22:01:58.722" v="8142" actId="255"/>
          <ac:spMkLst>
            <pc:docMk/>
            <pc:sldMk cId="2338139984" sldId="352"/>
            <ac:spMk id="3" creationId="{04D83D7C-7475-895B-AD24-5F22BCD46D98}"/>
          </ac:spMkLst>
        </pc:spChg>
      </pc:sldChg>
      <pc:sldChg chg="modSp add mod">
        <pc:chgData name="Aaron J Masino" userId="2136f450-c1a6-467a-901d-8891005589d6" providerId="ADAL" clId="{ACC460FB-EDC5-55C8-B349-F928A764A37C}" dt="2025-08-29T22:02:38.030" v="8149" actId="255"/>
        <pc:sldMkLst>
          <pc:docMk/>
          <pc:sldMk cId="1800802941" sldId="353"/>
        </pc:sldMkLst>
        <pc:spChg chg="mod">
          <ac:chgData name="Aaron J Masino" userId="2136f450-c1a6-467a-901d-8891005589d6" providerId="ADAL" clId="{ACC460FB-EDC5-55C8-B349-F928A764A37C}" dt="2025-08-29T22:02:38.030" v="8149" actId="255"/>
          <ac:spMkLst>
            <pc:docMk/>
            <pc:sldMk cId="1800802941" sldId="353"/>
            <ac:spMk id="3" creationId="{13A3E3A2-02B2-F319-3DF6-DD1E560FD276}"/>
          </ac:spMkLst>
        </pc:spChg>
      </pc:sldChg>
      <pc:sldChg chg="add del">
        <pc:chgData name="Aaron J Masino" userId="2136f450-c1a6-467a-901d-8891005589d6" providerId="ADAL" clId="{ACC460FB-EDC5-55C8-B349-F928A764A37C}" dt="2025-08-29T15:31:25.703" v="27" actId="2696"/>
        <pc:sldMkLst>
          <pc:docMk/>
          <pc:sldMk cId="3965975448" sldId="834"/>
        </pc:sldMkLst>
      </pc:sldChg>
      <pc:sldChg chg="add">
        <pc:chgData name="Aaron J Masino" userId="2136f450-c1a6-467a-901d-8891005589d6" providerId="ADAL" clId="{ACC460FB-EDC5-55C8-B349-F928A764A37C}" dt="2025-08-29T15:31:24.223" v="26"/>
        <pc:sldMkLst>
          <pc:docMk/>
          <pc:sldMk cId="2111504760" sldId="835"/>
        </pc:sldMkLst>
      </pc:sldChg>
      <pc:sldChg chg="add">
        <pc:chgData name="Aaron J Masino" userId="2136f450-c1a6-467a-901d-8891005589d6" providerId="ADAL" clId="{ACC460FB-EDC5-55C8-B349-F928A764A37C}" dt="2025-08-29T15:32:54.240" v="28"/>
        <pc:sldMkLst>
          <pc:docMk/>
          <pc:sldMk cId="2329616767" sldId="840"/>
        </pc:sldMkLst>
      </pc:sldChg>
      <pc:sldChg chg="add modAnim">
        <pc:chgData name="Aaron J Masino" userId="2136f450-c1a6-467a-901d-8891005589d6" providerId="ADAL" clId="{ACC460FB-EDC5-55C8-B349-F928A764A37C}" dt="2025-08-29T15:34:45.358" v="34"/>
        <pc:sldMkLst>
          <pc:docMk/>
          <pc:sldMk cId="2426492574" sldId="842"/>
        </pc:sldMkLst>
      </pc:sldChg>
      <pc:sldChg chg="add">
        <pc:chgData name="Aaron J Masino" userId="2136f450-c1a6-467a-901d-8891005589d6" providerId="ADAL" clId="{ACC460FB-EDC5-55C8-B349-F928A764A37C}" dt="2025-08-29T15:35:20.715" v="35"/>
        <pc:sldMkLst>
          <pc:docMk/>
          <pc:sldMk cId="2879396455" sldId="849"/>
        </pc:sldMkLst>
      </pc:sldChg>
      <pc:sldChg chg="add">
        <pc:chgData name="Aaron J Masino" userId="2136f450-c1a6-467a-901d-8891005589d6" providerId="ADAL" clId="{ACC460FB-EDC5-55C8-B349-F928A764A37C}" dt="2025-08-29T15:35:50.807" v="36"/>
        <pc:sldMkLst>
          <pc:docMk/>
          <pc:sldMk cId="3433384480" sldId="862"/>
        </pc:sldMkLst>
      </pc:sldChg>
      <pc:sldChg chg="add">
        <pc:chgData name="Aaron J Masino" userId="2136f450-c1a6-467a-901d-8891005589d6" providerId="ADAL" clId="{ACC460FB-EDC5-55C8-B349-F928A764A37C}" dt="2025-08-29T15:37:17.109" v="37"/>
        <pc:sldMkLst>
          <pc:docMk/>
          <pc:sldMk cId="2638823729" sldId="863"/>
        </pc:sldMkLst>
      </pc:sldChg>
      <pc:sldChg chg="add">
        <pc:chgData name="Aaron J Masino" userId="2136f450-c1a6-467a-901d-8891005589d6" providerId="ADAL" clId="{ACC460FB-EDC5-55C8-B349-F928A764A37C}" dt="2025-08-29T15:38:16.256" v="38"/>
        <pc:sldMkLst>
          <pc:docMk/>
          <pc:sldMk cId="1330026375" sldId="883"/>
        </pc:sldMkLst>
      </pc:sldChg>
      <pc:sldChg chg="modSp add mod modClrScheme chgLayout">
        <pc:chgData name="Aaron J Masino" userId="2136f450-c1a6-467a-901d-8891005589d6" providerId="ADAL" clId="{ACC460FB-EDC5-55C8-B349-F928A764A37C}" dt="2025-08-29T16:07:41.313" v="302" actId="700"/>
        <pc:sldMkLst>
          <pc:docMk/>
          <pc:sldMk cId="3964514033" sldId="884"/>
        </pc:sldMkLst>
        <pc:spChg chg="mod ord">
          <ac:chgData name="Aaron J Masino" userId="2136f450-c1a6-467a-901d-8891005589d6" providerId="ADAL" clId="{ACC460FB-EDC5-55C8-B349-F928A764A37C}" dt="2025-08-29T16:07:41.313" v="302" actId="700"/>
          <ac:spMkLst>
            <pc:docMk/>
            <pc:sldMk cId="3964514033" sldId="884"/>
            <ac:spMk id="2" creationId="{329DFABD-A705-83AB-EF5D-F34993768908}"/>
          </ac:spMkLst>
        </pc:spChg>
      </pc:sldChg>
      <pc:sldChg chg="modSp add mod">
        <pc:chgData name="Aaron J Masino" userId="2136f450-c1a6-467a-901d-8891005589d6" providerId="ADAL" clId="{ACC460FB-EDC5-55C8-B349-F928A764A37C}" dt="2025-08-29T15:41:08.230" v="148" actId="20577"/>
        <pc:sldMkLst>
          <pc:docMk/>
          <pc:sldMk cId="658131504" sldId="885"/>
        </pc:sldMkLst>
        <pc:spChg chg="mod">
          <ac:chgData name="Aaron J Masino" userId="2136f450-c1a6-467a-901d-8891005589d6" providerId="ADAL" clId="{ACC460FB-EDC5-55C8-B349-F928A764A37C}" dt="2025-08-29T15:41:08.230" v="148" actId="20577"/>
          <ac:spMkLst>
            <pc:docMk/>
            <pc:sldMk cId="658131504" sldId="885"/>
            <ac:spMk id="2" creationId="{A6EF6EF0-3F5E-44BB-3266-CD7D09A90C40}"/>
          </ac:spMkLst>
        </pc:spChg>
      </pc:sldChg>
      <pc:sldChg chg="modSp add mod">
        <pc:chgData name="Aaron J Masino" userId="2136f450-c1a6-467a-901d-8891005589d6" providerId="ADAL" clId="{ACC460FB-EDC5-55C8-B349-F928A764A37C}" dt="2025-08-29T15:41:44.533" v="204" actId="20577"/>
        <pc:sldMkLst>
          <pc:docMk/>
          <pc:sldMk cId="2306383691" sldId="886"/>
        </pc:sldMkLst>
        <pc:spChg chg="mod">
          <ac:chgData name="Aaron J Masino" userId="2136f450-c1a6-467a-901d-8891005589d6" providerId="ADAL" clId="{ACC460FB-EDC5-55C8-B349-F928A764A37C}" dt="2025-08-29T15:41:44.533" v="204" actId="20577"/>
          <ac:spMkLst>
            <pc:docMk/>
            <pc:sldMk cId="2306383691" sldId="886"/>
            <ac:spMk id="2" creationId="{0EBDE52C-4972-F40C-D731-4C5D62F9EB6C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8-29T16:15:13.545" v="460" actId="207"/>
        <pc:sldMkLst>
          <pc:docMk/>
          <pc:sldMk cId="1548949664" sldId="887"/>
        </pc:sldMkLst>
        <pc:spChg chg="add mod">
          <ac:chgData name="Aaron J Masino" userId="2136f450-c1a6-467a-901d-8891005589d6" providerId="ADAL" clId="{ACC460FB-EDC5-55C8-B349-F928A764A37C}" dt="2025-08-29T16:09:09.382" v="309"/>
          <ac:spMkLst>
            <pc:docMk/>
            <pc:sldMk cId="1548949664" sldId="887"/>
            <ac:spMk id="3" creationId="{8C1F8608-807E-28EA-22C8-5B41BD46BAE0}"/>
          </ac:spMkLst>
        </pc:spChg>
        <pc:spChg chg="add del mod">
          <ac:chgData name="Aaron J Masino" userId="2136f450-c1a6-467a-901d-8891005589d6" providerId="ADAL" clId="{ACC460FB-EDC5-55C8-B349-F928A764A37C}" dt="2025-08-29T16:09:28.818" v="311" actId="478"/>
          <ac:spMkLst>
            <pc:docMk/>
            <pc:sldMk cId="1548949664" sldId="887"/>
            <ac:spMk id="4" creationId="{E330A3A8-DC47-D172-5628-479201AE26D3}"/>
          </ac:spMkLst>
        </pc:spChg>
        <pc:spChg chg="add mod">
          <ac:chgData name="Aaron J Masino" userId="2136f450-c1a6-467a-901d-8891005589d6" providerId="ADAL" clId="{ACC460FB-EDC5-55C8-B349-F928A764A37C}" dt="2025-08-29T16:14:00.289" v="427" actId="1076"/>
          <ac:spMkLst>
            <pc:docMk/>
            <pc:sldMk cId="1548949664" sldId="887"/>
            <ac:spMk id="5" creationId="{310164A3-390D-259C-D3F9-3312E90B5E90}"/>
          </ac:spMkLst>
        </pc:spChg>
        <pc:spChg chg="add mod">
          <ac:chgData name="Aaron J Masino" userId="2136f450-c1a6-467a-901d-8891005589d6" providerId="ADAL" clId="{ACC460FB-EDC5-55C8-B349-F928A764A37C}" dt="2025-08-29T16:15:13.545" v="460" actId="207"/>
          <ac:spMkLst>
            <pc:docMk/>
            <pc:sldMk cId="1548949664" sldId="887"/>
            <ac:spMk id="11" creationId="{F61A5FEA-8CA2-3D1C-E48B-B19297BF417B}"/>
          </ac:spMkLst>
        </pc:spChg>
        <pc:spChg chg="add mod">
          <ac:chgData name="Aaron J Masino" userId="2136f450-c1a6-467a-901d-8891005589d6" providerId="ADAL" clId="{ACC460FB-EDC5-55C8-B349-F928A764A37C}" dt="2025-08-29T16:15:07.747" v="459" actId="207"/>
          <ac:spMkLst>
            <pc:docMk/>
            <pc:sldMk cId="1548949664" sldId="887"/>
            <ac:spMk id="13" creationId="{1CF60ED1-BDD5-0DD3-2EFF-6477DFAE5F70}"/>
          </ac:spMkLst>
        </pc:spChg>
        <pc:picChg chg="add mod">
          <ac:chgData name="Aaron J Masino" userId="2136f450-c1a6-467a-901d-8891005589d6" providerId="ADAL" clId="{ACC460FB-EDC5-55C8-B349-F928A764A37C}" dt="2025-08-29T16:10:34.216" v="351" actId="1076"/>
          <ac:picMkLst>
            <pc:docMk/>
            <pc:sldMk cId="1548949664" sldId="887"/>
            <ac:picMk id="2" creationId="{C67BF4A5-83CC-32E4-CDAF-F2031DBBCBB1}"/>
          </ac:picMkLst>
        </pc:picChg>
        <pc:cxnChg chg="add mod">
          <ac:chgData name="Aaron J Masino" userId="2136f450-c1a6-467a-901d-8891005589d6" providerId="ADAL" clId="{ACC460FB-EDC5-55C8-B349-F928A764A37C}" dt="2025-08-29T16:14:05.718" v="428" actId="14100"/>
          <ac:cxnSpMkLst>
            <pc:docMk/>
            <pc:sldMk cId="1548949664" sldId="887"/>
            <ac:cxnSpMk id="6" creationId="{62826927-9EF3-4CF7-908E-C84F59B485D0}"/>
          </ac:cxnSpMkLst>
        </pc:cxnChg>
      </pc:sldChg>
      <pc:sldChg chg="new del">
        <pc:chgData name="Aaron J Masino" userId="2136f450-c1a6-467a-901d-8891005589d6" providerId="ADAL" clId="{ACC460FB-EDC5-55C8-B349-F928A764A37C}" dt="2025-08-29T16:07:47.572" v="304" actId="680"/>
        <pc:sldMkLst>
          <pc:docMk/>
          <pc:sldMk cId="3575938640" sldId="887"/>
        </pc:sldMkLst>
      </pc:sldChg>
      <pc:sldChg chg="addSp delSp modSp add mod">
        <pc:chgData name="Aaron J Masino" userId="2136f450-c1a6-467a-901d-8891005589d6" providerId="ADAL" clId="{ACC460FB-EDC5-55C8-B349-F928A764A37C}" dt="2025-08-29T16:20:43.257" v="648" actId="20577"/>
        <pc:sldMkLst>
          <pc:docMk/>
          <pc:sldMk cId="3286332934" sldId="888"/>
        </pc:sldMkLst>
        <pc:spChg chg="add mod">
          <ac:chgData name="Aaron J Masino" userId="2136f450-c1a6-467a-901d-8891005589d6" providerId="ADAL" clId="{ACC460FB-EDC5-55C8-B349-F928A764A37C}" dt="2025-08-29T16:17:15.206" v="469" actId="1036"/>
          <ac:spMkLst>
            <pc:docMk/>
            <pc:sldMk cId="3286332934" sldId="888"/>
            <ac:spMk id="4" creationId="{8D281285-D950-0C27-8C25-309316874922}"/>
          </ac:spMkLst>
        </pc:spChg>
        <pc:spChg chg="mod">
          <ac:chgData name="Aaron J Masino" userId="2136f450-c1a6-467a-901d-8891005589d6" providerId="ADAL" clId="{ACC460FB-EDC5-55C8-B349-F928A764A37C}" dt="2025-08-29T16:20:43.257" v="648" actId="20577"/>
          <ac:spMkLst>
            <pc:docMk/>
            <pc:sldMk cId="3286332934" sldId="888"/>
            <ac:spMk id="5" creationId="{1135AF69-7052-B0B5-50C7-2E3C75007726}"/>
          </ac:spMkLst>
        </pc:spChg>
        <pc:spChg chg="del">
          <ac:chgData name="Aaron J Masino" userId="2136f450-c1a6-467a-901d-8891005589d6" providerId="ADAL" clId="{ACC460FB-EDC5-55C8-B349-F928A764A37C}" dt="2025-08-29T16:17:24.764" v="470" actId="478"/>
          <ac:spMkLst>
            <pc:docMk/>
            <pc:sldMk cId="3286332934" sldId="888"/>
            <ac:spMk id="11" creationId="{049792EB-16C4-DB8F-8C37-CF9A449F83D7}"/>
          </ac:spMkLst>
        </pc:spChg>
        <pc:spChg chg="del">
          <ac:chgData name="Aaron J Masino" userId="2136f450-c1a6-467a-901d-8891005589d6" providerId="ADAL" clId="{ACC460FB-EDC5-55C8-B349-F928A764A37C}" dt="2025-08-29T16:17:26.053" v="471" actId="478"/>
          <ac:spMkLst>
            <pc:docMk/>
            <pc:sldMk cId="3286332934" sldId="888"/>
            <ac:spMk id="13" creationId="{254B8139-645C-3934-130B-8297BCEBD738}"/>
          </ac:spMkLst>
        </pc:spChg>
        <pc:cxnChg chg="mod">
          <ac:chgData name="Aaron J Masino" userId="2136f450-c1a6-467a-901d-8891005589d6" providerId="ADAL" clId="{ACC460FB-EDC5-55C8-B349-F928A764A37C}" dt="2025-08-29T16:20:38.829" v="643" actId="1076"/>
          <ac:cxnSpMkLst>
            <pc:docMk/>
            <pc:sldMk cId="3286332934" sldId="888"/>
            <ac:cxnSpMk id="6" creationId="{AB2C2C2C-43ED-EF0C-560A-A08062EECB0A}"/>
          </ac:cxnSpMkLst>
        </pc:cxnChg>
      </pc:sldChg>
      <pc:sldChg chg="addSp modSp new mod">
        <pc:chgData name="Aaron J Masino" userId="2136f450-c1a6-467a-901d-8891005589d6" providerId="ADAL" clId="{ACC460FB-EDC5-55C8-B349-F928A764A37C}" dt="2025-08-29T16:24:02.702" v="787" actId="1076"/>
        <pc:sldMkLst>
          <pc:docMk/>
          <pc:sldMk cId="2962449938" sldId="889"/>
        </pc:sldMkLst>
        <pc:spChg chg="mod">
          <ac:chgData name="Aaron J Masino" userId="2136f450-c1a6-467a-901d-8891005589d6" providerId="ADAL" clId="{ACC460FB-EDC5-55C8-B349-F928A764A37C}" dt="2025-08-29T16:21:35.432" v="669" actId="20577"/>
          <ac:spMkLst>
            <pc:docMk/>
            <pc:sldMk cId="2962449938" sldId="889"/>
            <ac:spMk id="2" creationId="{8D818D13-03D5-E76E-0D19-D669CCF95330}"/>
          </ac:spMkLst>
        </pc:spChg>
        <pc:spChg chg="mod">
          <ac:chgData name="Aaron J Masino" userId="2136f450-c1a6-467a-901d-8891005589d6" providerId="ADAL" clId="{ACC460FB-EDC5-55C8-B349-F928A764A37C}" dt="2025-08-29T16:22:00.255" v="740" actId="14100"/>
          <ac:spMkLst>
            <pc:docMk/>
            <pc:sldMk cId="2962449938" sldId="889"/>
            <ac:spMk id="3" creationId="{6C437263-766C-1D59-409D-D34538A2D57D}"/>
          </ac:spMkLst>
        </pc:spChg>
        <pc:spChg chg="add mod">
          <ac:chgData name="Aaron J Masino" userId="2136f450-c1a6-467a-901d-8891005589d6" providerId="ADAL" clId="{ACC460FB-EDC5-55C8-B349-F928A764A37C}" dt="2025-08-29T16:22:08.120" v="741"/>
          <ac:spMkLst>
            <pc:docMk/>
            <pc:sldMk cId="2962449938" sldId="889"/>
            <ac:spMk id="4" creationId="{3385B158-B81B-60E4-3E7B-4511DE19C22E}"/>
          </ac:spMkLst>
        </pc:spChg>
        <pc:spChg chg="add mod">
          <ac:chgData name="Aaron J Masino" userId="2136f450-c1a6-467a-901d-8891005589d6" providerId="ADAL" clId="{ACC460FB-EDC5-55C8-B349-F928A764A37C}" dt="2025-08-29T16:23:36.915" v="772" actId="1076"/>
          <ac:spMkLst>
            <pc:docMk/>
            <pc:sldMk cId="2962449938" sldId="889"/>
            <ac:spMk id="6" creationId="{0A994C82-F6BC-3E61-CBEE-9639855D89D8}"/>
          </ac:spMkLst>
        </pc:spChg>
        <pc:spChg chg="add mod">
          <ac:chgData name="Aaron J Masino" userId="2136f450-c1a6-467a-901d-8891005589d6" providerId="ADAL" clId="{ACC460FB-EDC5-55C8-B349-F928A764A37C}" dt="2025-08-29T16:23:49.294" v="778" actId="20577"/>
          <ac:spMkLst>
            <pc:docMk/>
            <pc:sldMk cId="2962449938" sldId="889"/>
            <ac:spMk id="7" creationId="{7C9FEB56-9916-179B-08A9-19FA2C37BA4A}"/>
          </ac:spMkLst>
        </pc:spChg>
        <pc:spChg chg="add mod">
          <ac:chgData name="Aaron J Masino" userId="2136f450-c1a6-467a-901d-8891005589d6" providerId="ADAL" clId="{ACC460FB-EDC5-55C8-B349-F928A764A37C}" dt="2025-08-29T16:24:02.702" v="787" actId="1076"/>
          <ac:spMkLst>
            <pc:docMk/>
            <pc:sldMk cId="2962449938" sldId="889"/>
            <ac:spMk id="8" creationId="{243CA869-BE57-2AA7-2A1E-456201AE0B39}"/>
          </ac:spMkLst>
        </pc:spChg>
        <pc:picChg chg="add mod">
          <ac:chgData name="Aaron J Masino" userId="2136f450-c1a6-467a-901d-8891005589d6" providerId="ADAL" clId="{ACC460FB-EDC5-55C8-B349-F928A764A37C}" dt="2025-08-29T16:23:10.051" v="747" actId="1076"/>
          <ac:picMkLst>
            <pc:docMk/>
            <pc:sldMk cId="2962449938" sldId="889"/>
            <ac:picMk id="5" creationId="{992EE5B0-1E7B-9AB2-D74D-E4B8A108E592}"/>
          </ac:picMkLst>
        </pc:picChg>
      </pc:sldChg>
      <pc:sldChg chg="modSp new mod modAnim">
        <pc:chgData name="Aaron J Masino" userId="2136f450-c1a6-467a-901d-8891005589d6" providerId="ADAL" clId="{ACC460FB-EDC5-55C8-B349-F928A764A37C}" dt="2025-08-29T17:17:42.541" v="2706" actId="20577"/>
        <pc:sldMkLst>
          <pc:docMk/>
          <pc:sldMk cId="1486929936" sldId="890"/>
        </pc:sldMkLst>
        <pc:spChg chg="mod">
          <ac:chgData name="Aaron J Masino" userId="2136f450-c1a6-467a-901d-8891005589d6" providerId="ADAL" clId="{ACC460FB-EDC5-55C8-B349-F928A764A37C}" dt="2025-08-29T16:40:48.642" v="1652" actId="20577"/>
          <ac:spMkLst>
            <pc:docMk/>
            <pc:sldMk cId="1486929936" sldId="890"/>
            <ac:spMk id="2" creationId="{98FEEBE9-71CF-21D8-07E4-E20B6E948E0A}"/>
          </ac:spMkLst>
        </pc:spChg>
        <pc:spChg chg="mod">
          <ac:chgData name="Aaron J Masino" userId="2136f450-c1a6-467a-901d-8891005589d6" providerId="ADAL" clId="{ACC460FB-EDC5-55C8-B349-F928A764A37C}" dt="2025-08-29T17:17:42.541" v="2706" actId="20577"/>
          <ac:spMkLst>
            <pc:docMk/>
            <pc:sldMk cId="1486929936" sldId="890"/>
            <ac:spMk id="3" creationId="{FD933AFD-22B8-A16C-DFF8-A65F5081FC29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8-29T17:17:56.048" v="2707" actId="20577"/>
        <pc:sldMkLst>
          <pc:docMk/>
          <pc:sldMk cId="3628876785" sldId="891"/>
        </pc:sldMkLst>
        <pc:spChg chg="mod">
          <ac:chgData name="Aaron J Masino" userId="2136f450-c1a6-467a-901d-8891005589d6" providerId="ADAL" clId="{ACC460FB-EDC5-55C8-B349-F928A764A37C}" dt="2025-08-29T16:40:43.993" v="1651" actId="20577"/>
          <ac:spMkLst>
            <pc:docMk/>
            <pc:sldMk cId="3628876785" sldId="891"/>
            <ac:spMk id="2" creationId="{6E782E44-B562-EA3D-24B9-1C100EA03F39}"/>
          </ac:spMkLst>
        </pc:spChg>
        <pc:spChg chg="mod">
          <ac:chgData name="Aaron J Masino" userId="2136f450-c1a6-467a-901d-8891005589d6" providerId="ADAL" clId="{ACC460FB-EDC5-55C8-B349-F928A764A37C}" dt="2025-08-29T17:17:56.048" v="2707" actId="20577"/>
          <ac:spMkLst>
            <pc:docMk/>
            <pc:sldMk cId="3628876785" sldId="891"/>
            <ac:spMk id="3" creationId="{6B48ED2E-7185-F63B-0487-A3530FD58DEF}"/>
          </ac:spMkLst>
        </pc:spChg>
        <pc:spChg chg="add del mod">
          <ac:chgData name="Aaron J Masino" userId="2136f450-c1a6-467a-901d-8891005589d6" providerId="ADAL" clId="{ACC460FB-EDC5-55C8-B349-F928A764A37C}" dt="2025-08-29T16:51:48.771" v="1723" actId="478"/>
          <ac:spMkLst>
            <pc:docMk/>
            <pc:sldMk cId="3628876785" sldId="891"/>
            <ac:spMk id="5" creationId="{1CB294CF-F484-5F21-5325-1C3FC8960E96}"/>
          </ac:spMkLst>
        </pc:spChg>
        <pc:spChg chg="add mod">
          <ac:chgData name="Aaron J Masino" userId="2136f450-c1a6-467a-901d-8891005589d6" providerId="ADAL" clId="{ACC460FB-EDC5-55C8-B349-F928A764A37C}" dt="2025-08-29T16:52:38.486" v="1731" actId="2085"/>
          <ac:spMkLst>
            <pc:docMk/>
            <pc:sldMk cId="3628876785" sldId="891"/>
            <ac:spMk id="6" creationId="{87771455-27B4-7CA3-04BC-04C2A365186D}"/>
          </ac:spMkLst>
        </pc:spChg>
        <pc:spChg chg="add mod">
          <ac:chgData name="Aaron J Masino" userId="2136f450-c1a6-467a-901d-8891005589d6" providerId="ADAL" clId="{ACC460FB-EDC5-55C8-B349-F928A764A37C}" dt="2025-08-29T16:52:49.555" v="1734" actId="20577"/>
          <ac:spMkLst>
            <pc:docMk/>
            <pc:sldMk cId="3628876785" sldId="891"/>
            <ac:spMk id="7" creationId="{C15E9EB7-E839-22CF-E842-D4E6B8275388}"/>
          </ac:spMkLst>
        </pc:spChg>
        <pc:spChg chg="add mod">
          <ac:chgData name="Aaron J Masino" userId="2136f450-c1a6-467a-901d-8891005589d6" providerId="ADAL" clId="{ACC460FB-EDC5-55C8-B349-F928A764A37C}" dt="2025-08-29T16:53:02.244" v="1736"/>
          <ac:spMkLst>
            <pc:docMk/>
            <pc:sldMk cId="3628876785" sldId="891"/>
            <ac:spMk id="9" creationId="{E27F5BC8-65CD-886D-6154-5EBE38B3BD99}"/>
          </ac:spMkLst>
        </pc:spChg>
        <pc:grpChg chg="add">
          <ac:chgData name="Aaron J Masino" userId="2136f450-c1a6-467a-901d-8891005589d6" providerId="ADAL" clId="{ACC460FB-EDC5-55C8-B349-F928A764A37C}" dt="2025-08-29T16:52:56.388" v="1735" actId="164"/>
          <ac:grpSpMkLst>
            <pc:docMk/>
            <pc:sldMk cId="3628876785" sldId="891"/>
            <ac:grpSpMk id="8" creationId="{BCEB6618-855B-52A3-7829-53D16AF4E1F7}"/>
          </ac:grpSpMkLst>
        </pc:grpChg>
        <pc:picChg chg="add mod">
          <ac:chgData name="Aaron J Masino" userId="2136f450-c1a6-467a-901d-8891005589d6" providerId="ADAL" clId="{ACC460FB-EDC5-55C8-B349-F928A764A37C}" dt="2025-08-29T16:51:14.188" v="1718" actId="1076"/>
          <ac:picMkLst>
            <pc:docMk/>
            <pc:sldMk cId="3628876785" sldId="891"/>
            <ac:picMk id="4" creationId="{2DBF55EE-E74C-8D4F-99CD-2BBCDBE3A2E2}"/>
          </ac:picMkLst>
        </pc:picChg>
      </pc:sldChg>
      <pc:sldChg chg="addSp modSp new mod modAnim">
        <pc:chgData name="Aaron J Masino" userId="2136f450-c1a6-467a-901d-8891005589d6" providerId="ADAL" clId="{ACC460FB-EDC5-55C8-B349-F928A764A37C}" dt="2025-08-29T17:28:06.819" v="2780"/>
        <pc:sldMkLst>
          <pc:docMk/>
          <pc:sldMk cId="2660786299" sldId="892"/>
        </pc:sldMkLst>
        <pc:spChg chg="mod">
          <ac:chgData name="Aaron J Masino" userId="2136f450-c1a6-467a-901d-8891005589d6" providerId="ADAL" clId="{ACC460FB-EDC5-55C8-B349-F928A764A37C}" dt="2025-08-29T16:56:28.168" v="1965" actId="20577"/>
          <ac:spMkLst>
            <pc:docMk/>
            <pc:sldMk cId="2660786299" sldId="892"/>
            <ac:spMk id="2" creationId="{45472846-DEFA-51CD-1AFC-FED84B073DB6}"/>
          </ac:spMkLst>
        </pc:spChg>
        <pc:spChg chg="mod">
          <ac:chgData name="Aaron J Masino" userId="2136f450-c1a6-467a-901d-8891005589d6" providerId="ADAL" clId="{ACC460FB-EDC5-55C8-B349-F928A764A37C}" dt="2025-08-29T17:18:06.041" v="2709" actId="20577"/>
          <ac:spMkLst>
            <pc:docMk/>
            <pc:sldMk cId="2660786299" sldId="892"/>
            <ac:spMk id="3" creationId="{F5950353-0C3E-42CC-6A21-45E1FC62761B}"/>
          </ac:spMkLst>
        </pc:spChg>
        <pc:spChg chg="add mod">
          <ac:chgData name="Aaron J Masino" userId="2136f450-c1a6-467a-901d-8891005589d6" providerId="ADAL" clId="{ACC460FB-EDC5-55C8-B349-F928A764A37C}" dt="2025-08-29T17:00:26.709" v="2086" actId="1076"/>
          <ac:spMkLst>
            <pc:docMk/>
            <pc:sldMk cId="2660786299" sldId="892"/>
            <ac:spMk id="5" creationId="{CE1D2EA6-F1D8-074E-404F-635D74944802}"/>
          </ac:spMkLst>
        </pc:spChg>
        <pc:spChg chg="add mod">
          <ac:chgData name="Aaron J Masino" userId="2136f450-c1a6-467a-901d-8891005589d6" providerId="ADAL" clId="{ACC460FB-EDC5-55C8-B349-F928A764A37C}" dt="2025-08-29T17:00:37.443" v="2089" actId="20577"/>
          <ac:spMkLst>
            <pc:docMk/>
            <pc:sldMk cId="2660786299" sldId="892"/>
            <ac:spMk id="6" creationId="{D68FF15D-555D-3AA2-5183-5A4B2D964B11}"/>
          </ac:spMkLst>
        </pc:spChg>
        <pc:spChg chg="add mod">
          <ac:chgData name="Aaron J Masino" userId="2136f450-c1a6-467a-901d-8891005589d6" providerId="ADAL" clId="{ACC460FB-EDC5-55C8-B349-F928A764A37C}" dt="2025-08-29T17:01:15.393" v="2106" actId="20577"/>
          <ac:spMkLst>
            <pc:docMk/>
            <pc:sldMk cId="2660786299" sldId="892"/>
            <ac:spMk id="7" creationId="{17291305-8606-8D3A-0FD2-0F7F6578EE18}"/>
          </ac:spMkLst>
        </pc:spChg>
        <pc:spChg chg="add mod">
          <ac:chgData name="Aaron J Masino" userId="2136f450-c1a6-467a-901d-8891005589d6" providerId="ADAL" clId="{ACC460FB-EDC5-55C8-B349-F928A764A37C}" dt="2025-08-29T17:04:12.728" v="2189" actId="1076"/>
          <ac:spMkLst>
            <pc:docMk/>
            <pc:sldMk cId="2660786299" sldId="892"/>
            <ac:spMk id="8" creationId="{E2D93BD8-A564-6EFD-1225-DF01558FDA9F}"/>
          </ac:spMkLst>
        </pc:spChg>
        <pc:spChg chg="add mod">
          <ac:chgData name="Aaron J Masino" userId="2136f450-c1a6-467a-901d-8891005589d6" providerId="ADAL" clId="{ACC460FB-EDC5-55C8-B349-F928A764A37C}" dt="2025-08-29T17:28:06.819" v="2780"/>
          <ac:spMkLst>
            <pc:docMk/>
            <pc:sldMk cId="2660786299" sldId="892"/>
            <ac:spMk id="10" creationId="{E163DB88-3161-E5B9-3E96-4EBB0FE90D00}"/>
          </ac:spMkLst>
        </pc:spChg>
        <pc:grpChg chg="add">
          <ac:chgData name="Aaron J Masino" userId="2136f450-c1a6-467a-901d-8891005589d6" providerId="ADAL" clId="{ACC460FB-EDC5-55C8-B349-F928A764A37C}" dt="2025-08-29T17:04:52.691" v="2196" actId="164"/>
          <ac:grpSpMkLst>
            <pc:docMk/>
            <pc:sldMk cId="2660786299" sldId="892"/>
            <ac:grpSpMk id="18" creationId="{3272738F-2877-A527-7919-7D87C8A28A18}"/>
          </ac:grpSpMkLst>
        </pc:grpChg>
        <pc:grpChg chg="add">
          <ac:chgData name="Aaron J Masino" userId="2136f450-c1a6-467a-901d-8891005589d6" providerId="ADAL" clId="{ACC460FB-EDC5-55C8-B349-F928A764A37C}" dt="2025-08-29T17:05:23.030" v="2202" actId="164"/>
          <ac:grpSpMkLst>
            <pc:docMk/>
            <pc:sldMk cId="2660786299" sldId="892"/>
            <ac:grpSpMk id="19" creationId="{527CD539-1B19-BE22-58A6-D03E33FB1BE5}"/>
          </ac:grpSpMkLst>
        </pc:grpChg>
        <pc:picChg chg="add mod">
          <ac:chgData name="Aaron J Masino" userId="2136f450-c1a6-467a-901d-8891005589d6" providerId="ADAL" clId="{ACC460FB-EDC5-55C8-B349-F928A764A37C}" dt="2025-08-29T17:00:11.562" v="2084" actId="1076"/>
          <ac:picMkLst>
            <pc:docMk/>
            <pc:sldMk cId="2660786299" sldId="892"/>
            <ac:picMk id="4" creationId="{F9A4AAB0-2FDC-49B6-9631-F28BBE512CD9}"/>
          </ac:picMkLst>
        </pc:picChg>
        <pc:cxnChg chg="add mod">
          <ac:chgData name="Aaron J Masino" userId="2136f450-c1a6-467a-901d-8891005589d6" providerId="ADAL" clId="{ACC460FB-EDC5-55C8-B349-F928A764A37C}" dt="2025-08-29T17:04:17.980" v="2192" actId="14100"/>
          <ac:cxnSpMkLst>
            <pc:docMk/>
            <pc:sldMk cId="2660786299" sldId="892"/>
            <ac:cxnSpMk id="9" creationId="{2CA7ADF8-A5C0-F1AE-BF5C-9AC0071638F0}"/>
          </ac:cxnSpMkLst>
        </pc:cxnChg>
        <pc:cxnChg chg="add mod">
          <ac:chgData name="Aaron J Masino" userId="2136f450-c1a6-467a-901d-8891005589d6" providerId="ADAL" clId="{ACC460FB-EDC5-55C8-B349-F928A764A37C}" dt="2025-08-29T17:04:24.266" v="2195" actId="14100"/>
          <ac:cxnSpMkLst>
            <pc:docMk/>
            <pc:sldMk cId="2660786299" sldId="892"/>
            <ac:cxnSpMk id="15" creationId="{29F12405-518D-3506-A0D1-AF7B930D7575}"/>
          </ac:cxnSpMkLst>
        </pc:cxnChg>
      </pc:sldChg>
      <pc:sldChg chg="modSp new mod modAnim">
        <pc:chgData name="Aaron J Masino" userId="2136f450-c1a6-467a-901d-8891005589d6" providerId="ADAL" clId="{ACC460FB-EDC5-55C8-B349-F928A764A37C}" dt="2025-08-29T17:20:36.160" v="2727"/>
        <pc:sldMkLst>
          <pc:docMk/>
          <pc:sldMk cId="3822081351" sldId="893"/>
        </pc:sldMkLst>
        <pc:spChg chg="mod">
          <ac:chgData name="Aaron J Masino" userId="2136f450-c1a6-467a-901d-8891005589d6" providerId="ADAL" clId="{ACC460FB-EDC5-55C8-B349-F928A764A37C}" dt="2025-08-29T17:07:57.848" v="2224" actId="20577"/>
          <ac:spMkLst>
            <pc:docMk/>
            <pc:sldMk cId="3822081351" sldId="893"/>
            <ac:spMk id="2" creationId="{73744B25-4611-15C4-482F-B587278CA53B}"/>
          </ac:spMkLst>
        </pc:spChg>
        <pc:spChg chg="mod">
          <ac:chgData name="Aaron J Masino" userId="2136f450-c1a6-467a-901d-8891005589d6" providerId="ADAL" clId="{ACC460FB-EDC5-55C8-B349-F928A764A37C}" dt="2025-08-29T17:20:16.263" v="2725" actId="179"/>
          <ac:spMkLst>
            <pc:docMk/>
            <pc:sldMk cId="3822081351" sldId="893"/>
            <ac:spMk id="3" creationId="{FAE0FB8F-7F68-8D65-90A5-A51649F77306}"/>
          </ac:spMkLst>
        </pc:spChg>
      </pc:sldChg>
      <pc:sldChg chg="addSp modSp new mod">
        <pc:chgData name="Aaron J Masino" userId="2136f450-c1a6-467a-901d-8891005589d6" providerId="ADAL" clId="{ACC460FB-EDC5-55C8-B349-F928A764A37C}" dt="2025-08-29T17:54:11.615" v="3161" actId="20577"/>
        <pc:sldMkLst>
          <pc:docMk/>
          <pc:sldMk cId="2319632954" sldId="894"/>
        </pc:sldMkLst>
        <pc:spChg chg="mod">
          <ac:chgData name="Aaron J Masino" userId="2136f450-c1a6-467a-901d-8891005589d6" providerId="ADAL" clId="{ACC460FB-EDC5-55C8-B349-F928A764A37C}" dt="2025-08-29T17:24:45.994" v="2761" actId="20577"/>
          <ac:spMkLst>
            <pc:docMk/>
            <pc:sldMk cId="2319632954" sldId="894"/>
            <ac:spMk id="2" creationId="{E431574D-EFEC-ABDF-4988-BD85A7777D64}"/>
          </ac:spMkLst>
        </pc:spChg>
        <pc:spChg chg="mod">
          <ac:chgData name="Aaron J Masino" userId="2136f450-c1a6-467a-901d-8891005589d6" providerId="ADAL" clId="{ACC460FB-EDC5-55C8-B349-F928A764A37C}" dt="2025-08-29T17:54:11.615" v="3161" actId="20577"/>
          <ac:spMkLst>
            <pc:docMk/>
            <pc:sldMk cId="2319632954" sldId="894"/>
            <ac:spMk id="3" creationId="{46551BA7-3E34-787E-0E88-014E65D5F94B}"/>
          </ac:spMkLst>
        </pc:spChg>
        <pc:spChg chg="add mod">
          <ac:chgData name="Aaron J Masino" userId="2136f450-c1a6-467a-901d-8891005589d6" providerId="ADAL" clId="{ACC460FB-EDC5-55C8-B349-F928A764A37C}" dt="2025-08-29T17:28:09.111" v="2781"/>
          <ac:spMkLst>
            <pc:docMk/>
            <pc:sldMk cId="2319632954" sldId="894"/>
            <ac:spMk id="5" creationId="{F873E42A-C9D4-5B91-2882-EAD6E34A1818}"/>
          </ac:spMkLst>
        </pc:spChg>
        <pc:spChg chg="add mod">
          <ac:chgData name="Aaron J Masino" userId="2136f450-c1a6-467a-901d-8891005589d6" providerId="ADAL" clId="{ACC460FB-EDC5-55C8-B349-F928A764A37C}" dt="2025-08-29T17:29:22.373" v="2808" actId="20577"/>
          <ac:spMkLst>
            <pc:docMk/>
            <pc:sldMk cId="2319632954" sldId="894"/>
            <ac:spMk id="6" creationId="{03AB44AF-FD10-45DA-D2D5-F42C80D3F148}"/>
          </ac:spMkLst>
        </pc:spChg>
        <pc:spChg chg="add mod">
          <ac:chgData name="Aaron J Masino" userId="2136f450-c1a6-467a-901d-8891005589d6" providerId="ADAL" clId="{ACC460FB-EDC5-55C8-B349-F928A764A37C}" dt="2025-08-29T17:28:56.215" v="2798" actId="20577"/>
          <ac:spMkLst>
            <pc:docMk/>
            <pc:sldMk cId="2319632954" sldId="894"/>
            <ac:spMk id="7" creationId="{4D81ADB6-9A11-88EF-1A5B-F53317179BBD}"/>
          </ac:spMkLst>
        </pc:spChg>
        <pc:spChg chg="add mod">
          <ac:chgData name="Aaron J Masino" userId="2136f450-c1a6-467a-901d-8891005589d6" providerId="ADAL" clId="{ACC460FB-EDC5-55C8-B349-F928A764A37C}" dt="2025-08-29T17:29:03.862" v="2801" actId="20577"/>
          <ac:spMkLst>
            <pc:docMk/>
            <pc:sldMk cId="2319632954" sldId="894"/>
            <ac:spMk id="8" creationId="{F055FFA8-D72C-CCF0-F161-69885EE9AAB4}"/>
          </ac:spMkLst>
        </pc:spChg>
        <pc:spChg chg="add mod">
          <ac:chgData name="Aaron J Masino" userId="2136f450-c1a6-467a-901d-8891005589d6" providerId="ADAL" clId="{ACC460FB-EDC5-55C8-B349-F928A764A37C}" dt="2025-08-29T17:29:14.993" v="2805" actId="20577"/>
          <ac:spMkLst>
            <pc:docMk/>
            <pc:sldMk cId="2319632954" sldId="894"/>
            <ac:spMk id="9" creationId="{A4DF08A0-ABB1-86F6-6534-143739CF08F6}"/>
          </ac:spMkLst>
        </pc:spChg>
        <pc:spChg chg="add mod">
          <ac:chgData name="Aaron J Masino" userId="2136f450-c1a6-467a-901d-8891005589d6" providerId="ADAL" clId="{ACC460FB-EDC5-55C8-B349-F928A764A37C}" dt="2025-08-29T17:29:25.332" v="2809" actId="1076"/>
          <ac:spMkLst>
            <pc:docMk/>
            <pc:sldMk cId="2319632954" sldId="894"/>
            <ac:spMk id="10" creationId="{52ADFBEA-777A-6109-C72E-B7A30CDF4C8C}"/>
          </ac:spMkLst>
        </pc:spChg>
        <pc:spChg chg="add mod">
          <ac:chgData name="Aaron J Masino" userId="2136f450-c1a6-467a-901d-8891005589d6" providerId="ADAL" clId="{ACC460FB-EDC5-55C8-B349-F928A764A37C}" dt="2025-08-29T17:29:33.413" v="2812" actId="20577"/>
          <ac:spMkLst>
            <pc:docMk/>
            <pc:sldMk cId="2319632954" sldId="894"/>
            <ac:spMk id="11" creationId="{EE77623B-66C6-40E1-8017-62EB8EDB07BF}"/>
          </ac:spMkLst>
        </pc:spChg>
        <pc:spChg chg="add mod">
          <ac:chgData name="Aaron J Masino" userId="2136f450-c1a6-467a-901d-8891005589d6" providerId="ADAL" clId="{ACC460FB-EDC5-55C8-B349-F928A764A37C}" dt="2025-08-29T17:30:42.240" v="2831" actId="1038"/>
          <ac:spMkLst>
            <pc:docMk/>
            <pc:sldMk cId="2319632954" sldId="894"/>
            <ac:spMk id="12" creationId="{C54B777E-6EF0-2422-BCE5-42C0A2651775}"/>
          </ac:spMkLst>
        </pc:spChg>
        <pc:spChg chg="add mod">
          <ac:chgData name="Aaron J Masino" userId="2136f450-c1a6-467a-901d-8891005589d6" providerId="ADAL" clId="{ACC460FB-EDC5-55C8-B349-F928A764A37C}" dt="2025-08-29T17:30:57.573" v="2837" actId="20577"/>
          <ac:spMkLst>
            <pc:docMk/>
            <pc:sldMk cId="2319632954" sldId="894"/>
            <ac:spMk id="13" creationId="{04F3E426-C2BE-B5F0-BD62-E3AE43D9C5C4}"/>
          </ac:spMkLst>
        </pc:spChg>
        <pc:grpChg chg="add mod">
          <ac:chgData name="Aaron J Masino" userId="2136f450-c1a6-467a-901d-8891005589d6" providerId="ADAL" clId="{ACC460FB-EDC5-55C8-B349-F928A764A37C}" dt="2025-08-29T17:32:03.901" v="2899" actId="1076"/>
          <ac:grpSpMkLst>
            <pc:docMk/>
            <pc:sldMk cId="2319632954" sldId="894"/>
            <ac:grpSpMk id="14" creationId="{4D1949EE-EFAC-250E-5C76-1CF0E510CD3D}"/>
          </ac:grpSpMkLst>
        </pc:grpChg>
        <pc:picChg chg="add mod">
          <ac:chgData name="Aaron J Masino" userId="2136f450-c1a6-467a-901d-8891005589d6" providerId="ADAL" clId="{ACC460FB-EDC5-55C8-B349-F928A764A37C}" dt="2025-08-29T17:28:14.374" v="2783" actId="1076"/>
          <ac:picMkLst>
            <pc:docMk/>
            <pc:sldMk cId="2319632954" sldId="894"/>
            <ac:picMk id="4" creationId="{846F5266-C9C8-A196-ADEB-2C2BCAAA073F}"/>
          </ac:picMkLst>
        </pc:picChg>
      </pc:sldChg>
      <pc:sldChg chg="addSp delSp modSp new mod modAnim">
        <pc:chgData name="Aaron J Masino" userId="2136f450-c1a6-467a-901d-8891005589d6" providerId="ADAL" clId="{ACC460FB-EDC5-55C8-B349-F928A764A37C}" dt="2025-08-29T18:06:40.196" v="3916"/>
        <pc:sldMkLst>
          <pc:docMk/>
          <pc:sldMk cId="1002736759" sldId="895"/>
        </pc:sldMkLst>
        <pc:spChg chg="mod">
          <ac:chgData name="Aaron J Masino" userId="2136f450-c1a6-467a-901d-8891005589d6" providerId="ADAL" clId="{ACC460FB-EDC5-55C8-B349-F928A764A37C}" dt="2025-08-29T17:33:04.908" v="2949" actId="20577"/>
          <ac:spMkLst>
            <pc:docMk/>
            <pc:sldMk cId="1002736759" sldId="895"/>
            <ac:spMk id="2" creationId="{23611A49-D7D4-16FC-2DAF-C2D988492B59}"/>
          </ac:spMkLst>
        </pc:spChg>
        <pc:spChg chg="mod">
          <ac:chgData name="Aaron J Masino" userId="2136f450-c1a6-467a-901d-8891005589d6" providerId="ADAL" clId="{ACC460FB-EDC5-55C8-B349-F928A764A37C}" dt="2025-08-29T18:06:40.196" v="3916"/>
          <ac:spMkLst>
            <pc:docMk/>
            <pc:sldMk cId="1002736759" sldId="895"/>
            <ac:spMk id="3" creationId="{13A2DE27-ABCE-77C0-8BDD-465DBE62D5F1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5" creationId="{78A5BBD3-7F3E-94F0-6850-DD259128BB6A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6" creationId="{AD89F642-314A-B079-9E55-682AA92C4B85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8" creationId="{D75245AE-4FD6-7206-DE3F-D53D9A6B28B2}"/>
          </ac:spMkLst>
        </pc:spChg>
        <pc:spChg chg="mod topLvl">
          <ac:chgData name="Aaron J Masino" userId="2136f450-c1a6-467a-901d-8891005589d6" providerId="ADAL" clId="{ACC460FB-EDC5-55C8-B349-F928A764A37C}" dt="2025-08-29T17:51:42.961" v="3129" actId="14100"/>
          <ac:spMkLst>
            <pc:docMk/>
            <pc:sldMk cId="1002736759" sldId="895"/>
            <ac:spMk id="14" creationId="{FDB64606-9968-71CF-E36C-B2FA861D972B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19" creationId="{E0325DE3-4D9F-05F8-4C7C-99B03E952BC4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23" creationId="{56F4F4D2-25E4-6186-7055-A7F0D9237572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29" creationId="{7C04552F-462D-D153-92B6-A2AC44CD4665}"/>
          </ac:spMkLst>
        </pc:spChg>
        <pc:spChg chg="add mod">
          <ac:chgData name="Aaron J Masino" userId="2136f450-c1a6-467a-901d-8891005589d6" providerId="ADAL" clId="{ACC460FB-EDC5-55C8-B349-F928A764A37C}" dt="2025-08-29T17:51:32.793" v="3127" actId="14100"/>
          <ac:spMkLst>
            <pc:docMk/>
            <pc:sldMk cId="1002736759" sldId="895"/>
            <ac:spMk id="30" creationId="{91C21A98-2C83-2426-67B8-314D97746343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32" creationId="{D5CE326B-0872-6D8C-94B6-3487610E2476}"/>
          </ac:spMkLst>
        </pc:spChg>
        <pc:spChg chg="mod">
          <ac:chgData name="Aaron J Masino" userId="2136f450-c1a6-467a-901d-8891005589d6" providerId="ADAL" clId="{ACC460FB-EDC5-55C8-B349-F928A764A37C}" dt="2025-08-29T17:46:37.260" v="3060"/>
          <ac:spMkLst>
            <pc:docMk/>
            <pc:sldMk cId="1002736759" sldId="895"/>
            <ac:spMk id="33" creationId="{889FEB17-738E-42E7-69D2-331292C3B680}"/>
          </ac:spMkLst>
        </pc:spChg>
        <pc:spChg chg="mod">
          <ac:chgData name="Aaron J Masino" userId="2136f450-c1a6-467a-901d-8891005589d6" providerId="ADAL" clId="{ACC460FB-EDC5-55C8-B349-F928A764A37C}" dt="2025-08-29T17:51:27.159" v="3126" actId="14100"/>
          <ac:spMkLst>
            <pc:docMk/>
            <pc:sldMk cId="1002736759" sldId="895"/>
            <ac:spMk id="39" creationId="{02BBFB53-795B-2E47-7D54-A1B4B9F5D498}"/>
          </ac:spMkLst>
        </pc:spChg>
        <pc:spChg chg="add mod">
          <ac:chgData name="Aaron J Masino" userId="2136f450-c1a6-467a-901d-8891005589d6" providerId="ADAL" clId="{ACC460FB-EDC5-55C8-B349-F928A764A37C}" dt="2025-08-29T17:51:23.772" v="3125" actId="14100"/>
          <ac:spMkLst>
            <pc:docMk/>
            <pc:sldMk cId="1002736759" sldId="895"/>
            <ac:spMk id="40" creationId="{ED027BB9-213C-A5BF-7B53-545B8CABFDC2}"/>
          </ac:spMkLst>
        </pc:spChg>
        <pc:spChg chg="mod">
          <ac:chgData name="Aaron J Masino" userId="2136f450-c1a6-467a-901d-8891005589d6" providerId="ADAL" clId="{ACC460FB-EDC5-55C8-B349-F928A764A37C}" dt="2025-08-29T17:46:45.248" v="3061" actId="1076"/>
          <ac:spMkLst>
            <pc:docMk/>
            <pc:sldMk cId="1002736759" sldId="895"/>
            <ac:spMk id="41" creationId="{73286637-6909-FC14-4FC0-56D263340AD7}"/>
          </ac:spMkLst>
        </pc:spChg>
        <pc:spChg chg="add mod">
          <ac:chgData name="Aaron J Masino" userId="2136f450-c1a6-467a-901d-8891005589d6" providerId="ADAL" clId="{ACC460FB-EDC5-55C8-B349-F928A764A37C}" dt="2025-08-29T17:52:08.708" v="3135" actId="1076"/>
          <ac:spMkLst>
            <pc:docMk/>
            <pc:sldMk cId="1002736759" sldId="895"/>
            <ac:spMk id="42" creationId="{13B276CB-CD8D-9274-FF0C-624CB4339A6D}"/>
          </ac:spMkLst>
        </pc:spChg>
        <pc:grpChg chg="mod">
          <ac:chgData name="Aaron J Masino" userId="2136f450-c1a6-467a-901d-8891005589d6" providerId="ADAL" clId="{ACC460FB-EDC5-55C8-B349-F928A764A37C}" dt="2025-08-29T17:49:20.806" v="3088" actId="1076"/>
          <ac:grpSpMkLst>
            <pc:docMk/>
            <pc:sldMk cId="1002736759" sldId="895"/>
            <ac:grpSpMk id="4" creationId="{EFCE9535-A4C1-F8F5-0EC8-988615C75D39}"/>
          </ac:grpSpMkLst>
        </pc:grpChg>
        <pc:grpChg chg="del mod">
          <ac:chgData name="Aaron J Masino" userId="2136f450-c1a6-467a-901d-8891005589d6" providerId="ADAL" clId="{ACC460FB-EDC5-55C8-B349-F928A764A37C}" dt="2025-08-29T17:51:38.741" v="3128" actId="165"/>
          <ac:grpSpMkLst>
            <pc:docMk/>
            <pc:sldMk cId="1002736759" sldId="895"/>
            <ac:grpSpMk id="12" creationId="{3D1C13EE-7A40-4CD8-26F3-AA518F00C9D9}"/>
          </ac:grpSpMkLst>
        </pc:grpChg>
        <pc:grpChg chg="topLvl">
          <ac:chgData name="Aaron J Masino" userId="2136f450-c1a6-467a-901d-8891005589d6" providerId="ADAL" clId="{ACC460FB-EDC5-55C8-B349-F928A764A37C}" dt="2025-08-29T17:51:38.741" v="3128" actId="165"/>
          <ac:grpSpMkLst>
            <pc:docMk/>
            <pc:sldMk cId="1002736759" sldId="895"/>
            <ac:grpSpMk id="13" creationId="{41E492D0-BA25-044D-00C1-88C1D82F6302}"/>
          </ac:grpSpMkLst>
        </pc:grpChg>
        <pc:grpChg chg="mod">
          <ac:chgData name="Aaron J Masino" userId="2136f450-c1a6-467a-901d-8891005589d6" providerId="ADAL" clId="{ACC460FB-EDC5-55C8-B349-F928A764A37C}" dt="2025-08-29T17:49:20.806" v="3088" actId="1076"/>
          <ac:grpSpMkLst>
            <pc:docMk/>
            <pc:sldMk cId="1002736759" sldId="895"/>
            <ac:grpSpMk id="22" creationId="{0FF964DD-C10C-FC1C-3508-2DCCBD0392A4}"/>
          </ac:grpSpMkLst>
        </pc:grpChg>
        <pc:grpChg chg="mod">
          <ac:chgData name="Aaron J Masino" userId="2136f450-c1a6-467a-901d-8891005589d6" providerId="ADAL" clId="{ACC460FB-EDC5-55C8-B349-F928A764A37C}" dt="2025-08-29T17:49:20.806" v="3088" actId="1076"/>
          <ac:grpSpMkLst>
            <pc:docMk/>
            <pc:sldMk cId="1002736759" sldId="895"/>
            <ac:grpSpMk id="31" creationId="{46E630A8-9B64-7C9D-3F9B-7733CF735161}"/>
          </ac:grpSpMkLst>
        </pc:grpChg>
        <pc:grpChg chg="add mod">
          <ac:chgData name="Aaron J Masino" userId="2136f450-c1a6-467a-901d-8891005589d6" providerId="ADAL" clId="{ACC460FB-EDC5-55C8-B349-F928A764A37C}" dt="2025-08-29T17:51:56.630" v="3131" actId="1076"/>
          <ac:grpSpMkLst>
            <pc:docMk/>
            <pc:sldMk cId="1002736759" sldId="895"/>
            <ac:grpSpMk id="44" creationId="{A9480579-FCC8-2A2B-C9CC-A10789071E70}"/>
          </ac:grpSpMkLst>
        </pc:grpChg>
        <pc:cxnChg chg="add mod">
          <ac:chgData name="Aaron J Masino" userId="2136f450-c1a6-467a-901d-8891005589d6" providerId="ADAL" clId="{ACC460FB-EDC5-55C8-B349-F928A764A37C}" dt="2025-08-29T17:52:11.328" v="3136" actId="14100"/>
          <ac:cxnSpMkLst>
            <pc:docMk/>
            <pc:sldMk cId="1002736759" sldId="895"/>
            <ac:cxnSpMk id="43" creationId="{1A6442B6-3257-A83D-ECBC-98E0CFEBA391}"/>
          </ac:cxnSpMkLst>
        </pc:cxnChg>
      </pc:sldChg>
      <pc:sldChg chg="modSp new mod modAnim">
        <pc:chgData name="Aaron J Masino" userId="2136f450-c1a6-467a-901d-8891005589d6" providerId="ADAL" clId="{ACC460FB-EDC5-55C8-B349-F928A764A37C}" dt="2025-08-29T18:13:06.990" v="4278" actId="20577"/>
        <pc:sldMkLst>
          <pc:docMk/>
          <pc:sldMk cId="1004101642" sldId="896"/>
        </pc:sldMkLst>
        <pc:spChg chg="mod">
          <ac:chgData name="Aaron J Masino" userId="2136f450-c1a6-467a-901d-8891005589d6" providerId="ADAL" clId="{ACC460FB-EDC5-55C8-B349-F928A764A37C}" dt="2025-08-29T18:01:49.601" v="3356" actId="20577"/>
          <ac:spMkLst>
            <pc:docMk/>
            <pc:sldMk cId="1004101642" sldId="896"/>
            <ac:spMk id="2" creationId="{88DA8021-8492-D6A5-2B51-D4C2EA08EE7F}"/>
          </ac:spMkLst>
        </pc:spChg>
        <pc:spChg chg="mod">
          <ac:chgData name="Aaron J Masino" userId="2136f450-c1a6-467a-901d-8891005589d6" providerId="ADAL" clId="{ACC460FB-EDC5-55C8-B349-F928A764A37C}" dt="2025-08-29T18:13:06.990" v="4278" actId="20577"/>
          <ac:spMkLst>
            <pc:docMk/>
            <pc:sldMk cId="1004101642" sldId="896"/>
            <ac:spMk id="3" creationId="{6C3E6CAB-0634-C256-7DAB-2166499C0CA9}"/>
          </ac:spMkLst>
        </pc:spChg>
      </pc:sldChg>
      <pc:sldChg chg="modSp new mod modAnim">
        <pc:chgData name="Aaron J Masino" userId="2136f450-c1a6-467a-901d-8891005589d6" providerId="ADAL" clId="{ACC460FB-EDC5-55C8-B349-F928A764A37C}" dt="2025-08-29T18:20:17.185" v="4461"/>
        <pc:sldMkLst>
          <pc:docMk/>
          <pc:sldMk cId="2747110784" sldId="897"/>
        </pc:sldMkLst>
        <pc:spChg chg="mod">
          <ac:chgData name="Aaron J Masino" userId="2136f450-c1a6-467a-901d-8891005589d6" providerId="ADAL" clId="{ACC460FB-EDC5-55C8-B349-F928A764A37C}" dt="2025-08-29T18:10:53.260" v="4011" actId="20577"/>
          <ac:spMkLst>
            <pc:docMk/>
            <pc:sldMk cId="2747110784" sldId="897"/>
            <ac:spMk id="2" creationId="{5DC3D58D-6AFD-DAC7-1FC3-3AACB3E1D9EE}"/>
          </ac:spMkLst>
        </pc:spChg>
        <pc:spChg chg="mod">
          <ac:chgData name="Aaron J Masino" userId="2136f450-c1a6-467a-901d-8891005589d6" providerId="ADAL" clId="{ACC460FB-EDC5-55C8-B349-F928A764A37C}" dt="2025-08-29T18:19:46.175" v="4453" actId="20577"/>
          <ac:spMkLst>
            <pc:docMk/>
            <pc:sldMk cId="2747110784" sldId="897"/>
            <ac:spMk id="3" creationId="{22A03C36-4346-324F-C3DC-C5312AB64DCB}"/>
          </ac:spMkLst>
        </pc:spChg>
      </pc:sldChg>
      <pc:sldChg chg="addSp modSp new mod modAnim">
        <pc:chgData name="Aaron J Masino" userId="2136f450-c1a6-467a-901d-8891005589d6" providerId="ADAL" clId="{ACC460FB-EDC5-55C8-B349-F928A764A37C}" dt="2025-08-29T18:38:24.836" v="4823"/>
        <pc:sldMkLst>
          <pc:docMk/>
          <pc:sldMk cId="3246644775" sldId="898"/>
        </pc:sldMkLst>
        <pc:spChg chg="mod">
          <ac:chgData name="Aaron J Masino" userId="2136f450-c1a6-467a-901d-8891005589d6" providerId="ADAL" clId="{ACC460FB-EDC5-55C8-B349-F928A764A37C}" dt="2025-08-29T18:34:06.035" v="4488" actId="20577"/>
          <ac:spMkLst>
            <pc:docMk/>
            <pc:sldMk cId="3246644775" sldId="898"/>
            <ac:spMk id="2" creationId="{1BA134F0-F7BA-A3A4-AE14-8AF4AB2A5A96}"/>
          </ac:spMkLst>
        </pc:spChg>
        <pc:spChg chg="mod">
          <ac:chgData name="Aaron J Masino" userId="2136f450-c1a6-467a-901d-8891005589d6" providerId="ADAL" clId="{ACC460FB-EDC5-55C8-B349-F928A764A37C}" dt="2025-08-29T18:37:59.849" v="4819" actId="20577"/>
          <ac:spMkLst>
            <pc:docMk/>
            <pc:sldMk cId="3246644775" sldId="898"/>
            <ac:spMk id="3" creationId="{198F0687-CA73-BC51-6D72-2220F20B381B}"/>
          </ac:spMkLst>
        </pc:spChg>
        <pc:spChg chg="add mod">
          <ac:chgData name="Aaron J Masino" userId="2136f450-c1a6-467a-901d-8891005589d6" providerId="ADAL" clId="{ACC460FB-EDC5-55C8-B349-F928A764A37C}" dt="2025-08-29T18:36:35.768" v="4613" actId="1076"/>
          <ac:spMkLst>
            <pc:docMk/>
            <pc:sldMk cId="3246644775" sldId="898"/>
            <ac:spMk id="5" creationId="{95CBC60E-FD86-9746-93E5-A39BAD24A933}"/>
          </ac:spMkLst>
        </pc:spChg>
        <pc:picChg chg="add mod">
          <ac:chgData name="Aaron J Masino" userId="2136f450-c1a6-467a-901d-8891005589d6" providerId="ADAL" clId="{ACC460FB-EDC5-55C8-B349-F928A764A37C}" dt="2025-08-29T18:36:32.016" v="4612" actId="1076"/>
          <ac:picMkLst>
            <pc:docMk/>
            <pc:sldMk cId="3246644775" sldId="898"/>
            <ac:picMk id="4" creationId="{0109A836-EC65-5FEB-B428-BBA1C7ABAFD2}"/>
          </ac:picMkLst>
        </pc:picChg>
      </pc:sldChg>
      <pc:sldChg chg="modSp add modAnim">
        <pc:chgData name="Aaron J Masino" userId="2136f450-c1a6-467a-901d-8891005589d6" providerId="ADAL" clId="{ACC460FB-EDC5-55C8-B349-F928A764A37C}" dt="2025-08-29T18:39:47.937" v="5051"/>
        <pc:sldMkLst>
          <pc:docMk/>
          <pc:sldMk cId="1638915704" sldId="899"/>
        </pc:sldMkLst>
        <pc:spChg chg="mod">
          <ac:chgData name="Aaron J Masino" userId="2136f450-c1a6-467a-901d-8891005589d6" providerId="ADAL" clId="{ACC460FB-EDC5-55C8-B349-F928A764A37C}" dt="2025-08-29T18:39:39.310" v="5047" actId="20577"/>
          <ac:spMkLst>
            <pc:docMk/>
            <pc:sldMk cId="1638915704" sldId="899"/>
            <ac:spMk id="3" creationId="{2EC74148-CB27-175F-881D-E0C096AF8A93}"/>
          </ac:spMkLst>
        </pc:spChg>
      </pc:sldChg>
      <pc:sldChg chg="modSp add mod">
        <pc:chgData name="Aaron J Masino" userId="2136f450-c1a6-467a-901d-8891005589d6" providerId="ADAL" clId="{ACC460FB-EDC5-55C8-B349-F928A764A37C}" dt="2025-08-29T18:41:40.387" v="5097" actId="14100"/>
        <pc:sldMkLst>
          <pc:docMk/>
          <pc:sldMk cId="3282759117" sldId="900"/>
        </pc:sldMkLst>
        <pc:spChg chg="mod">
          <ac:chgData name="Aaron J Masino" userId="2136f450-c1a6-467a-901d-8891005589d6" providerId="ADAL" clId="{ACC460FB-EDC5-55C8-B349-F928A764A37C}" dt="2025-08-29T18:41:13.115" v="5054" actId="14100"/>
          <ac:spMkLst>
            <pc:docMk/>
            <pc:sldMk cId="3282759117" sldId="900"/>
            <ac:spMk id="4" creationId="{1DAF872B-8EAE-D39C-4DE5-5F8252FB5DB8}"/>
          </ac:spMkLst>
        </pc:spChg>
        <pc:spChg chg="mod">
          <ac:chgData name="Aaron J Masino" userId="2136f450-c1a6-467a-901d-8891005589d6" providerId="ADAL" clId="{ACC460FB-EDC5-55C8-B349-F928A764A37C}" dt="2025-08-29T18:41:40.387" v="5097" actId="14100"/>
          <ac:spMkLst>
            <pc:docMk/>
            <pc:sldMk cId="3282759117" sldId="900"/>
            <ac:spMk id="5" creationId="{C47F8A7F-CE6B-5507-F7BC-05A10D21F0CB}"/>
          </ac:spMkLst>
        </pc:spChg>
        <pc:cxnChg chg="mod">
          <ac:chgData name="Aaron J Masino" userId="2136f450-c1a6-467a-901d-8891005589d6" providerId="ADAL" clId="{ACC460FB-EDC5-55C8-B349-F928A764A37C}" dt="2025-08-29T18:41:40.387" v="5097" actId="14100"/>
          <ac:cxnSpMkLst>
            <pc:docMk/>
            <pc:sldMk cId="3282759117" sldId="900"/>
            <ac:cxnSpMk id="6" creationId="{F5DEEE6A-258A-6559-D519-971E832EA8FC}"/>
          </ac:cxnSpMkLst>
        </pc:cxnChg>
      </pc:sldChg>
      <pc:sldChg chg="modSp new mod">
        <pc:chgData name="Aaron J Masino" userId="2136f450-c1a6-467a-901d-8891005589d6" providerId="ADAL" clId="{ACC460FB-EDC5-55C8-B349-F928A764A37C}" dt="2025-08-29T18:55:33.695" v="6086" actId="20577"/>
        <pc:sldMkLst>
          <pc:docMk/>
          <pc:sldMk cId="3190711999" sldId="901"/>
        </pc:sldMkLst>
        <pc:spChg chg="mod">
          <ac:chgData name="Aaron J Masino" userId="2136f450-c1a6-467a-901d-8891005589d6" providerId="ADAL" clId="{ACC460FB-EDC5-55C8-B349-F928A764A37C}" dt="2025-08-29T18:53:26.775" v="5878" actId="20577"/>
          <ac:spMkLst>
            <pc:docMk/>
            <pc:sldMk cId="3190711999" sldId="901"/>
            <ac:spMk id="2" creationId="{43D0FE18-D5AE-5424-56F3-14FC1BCC6446}"/>
          </ac:spMkLst>
        </pc:spChg>
        <pc:spChg chg="mod">
          <ac:chgData name="Aaron J Masino" userId="2136f450-c1a6-467a-901d-8891005589d6" providerId="ADAL" clId="{ACC460FB-EDC5-55C8-B349-F928A764A37C}" dt="2025-08-29T18:55:33.695" v="6086" actId="20577"/>
          <ac:spMkLst>
            <pc:docMk/>
            <pc:sldMk cId="3190711999" sldId="901"/>
            <ac:spMk id="3" creationId="{28660D31-097C-4741-96F5-E3B523859856}"/>
          </ac:spMkLst>
        </pc:spChg>
      </pc:sldChg>
      <pc:sldChg chg="modSp add mod ord">
        <pc:chgData name="Aaron J Masino" userId="2136f450-c1a6-467a-901d-8891005589d6" providerId="ADAL" clId="{ACC460FB-EDC5-55C8-B349-F928A764A37C}" dt="2025-08-29T18:52:30.193" v="5877" actId="207"/>
        <pc:sldMkLst>
          <pc:docMk/>
          <pc:sldMk cId="1932738408" sldId="902"/>
        </pc:sldMkLst>
        <pc:spChg chg="mod">
          <ac:chgData name="Aaron J Masino" userId="2136f450-c1a6-467a-901d-8891005589d6" providerId="ADAL" clId="{ACC460FB-EDC5-55C8-B349-F928A764A37C}" dt="2025-08-29T18:49:24.863" v="5577" actId="20577"/>
          <ac:spMkLst>
            <pc:docMk/>
            <pc:sldMk cId="1932738408" sldId="902"/>
            <ac:spMk id="2" creationId="{DFC48DA9-6542-F95C-1659-F04C3E26C537}"/>
          </ac:spMkLst>
        </pc:spChg>
        <pc:spChg chg="mod">
          <ac:chgData name="Aaron J Masino" userId="2136f450-c1a6-467a-901d-8891005589d6" providerId="ADAL" clId="{ACC460FB-EDC5-55C8-B349-F928A764A37C}" dt="2025-08-29T18:52:30.193" v="5877" actId="207"/>
          <ac:spMkLst>
            <pc:docMk/>
            <pc:sldMk cId="1932738408" sldId="902"/>
            <ac:spMk id="3" creationId="{9C87FCAD-5A74-96A9-B675-B6C987BC515F}"/>
          </ac:spMkLst>
        </pc:spChg>
      </pc:sldChg>
      <pc:sldChg chg="modSp add mod">
        <pc:chgData name="Aaron J Masino" userId="2136f450-c1a6-467a-901d-8891005589d6" providerId="ADAL" clId="{ACC460FB-EDC5-55C8-B349-F928A764A37C}" dt="2025-08-29T18:57:35.450" v="6130" actId="20577"/>
        <pc:sldMkLst>
          <pc:docMk/>
          <pc:sldMk cId="1197575255" sldId="903"/>
        </pc:sldMkLst>
        <pc:spChg chg="mod">
          <ac:chgData name="Aaron J Masino" userId="2136f450-c1a6-467a-901d-8891005589d6" providerId="ADAL" clId="{ACC460FB-EDC5-55C8-B349-F928A764A37C}" dt="2025-08-29T18:57:08.618" v="6090" actId="14100"/>
          <ac:spMkLst>
            <pc:docMk/>
            <pc:sldMk cId="1197575255" sldId="903"/>
            <ac:spMk id="4" creationId="{F3B2CE34-F740-3451-1311-7A25ECE20CB6}"/>
          </ac:spMkLst>
        </pc:spChg>
        <pc:spChg chg="mod">
          <ac:chgData name="Aaron J Masino" userId="2136f450-c1a6-467a-901d-8891005589d6" providerId="ADAL" clId="{ACC460FB-EDC5-55C8-B349-F928A764A37C}" dt="2025-08-29T18:57:35.450" v="6130" actId="20577"/>
          <ac:spMkLst>
            <pc:docMk/>
            <pc:sldMk cId="1197575255" sldId="903"/>
            <ac:spMk id="5" creationId="{B0424AE5-9FB5-8642-4D29-C5F6F45A9DB2}"/>
          </ac:spMkLst>
        </pc:spChg>
        <pc:picChg chg="mod">
          <ac:chgData name="Aaron J Masino" userId="2136f450-c1a6-467a-901d-8891005589d6" providerId="ADAL" clId="{ACC460FB-EDC5-55C8-B349-F928A764A37C}" dt="2025-08-29T18:57:17.112" v="6093" actId="1076"/>
          <ac:picMkLst>
            <pc:docMk/>
            <pc:sldMk cId="1197575255" sldId="903"/>
            <ac:picMk id="2" creationId="{E95E48F8-7C75-B937-91F3-FC8B75CEBDD2}"/>
          </ac:picMkLst>
        </pc:picChg>
        <pc:cxnChg chg="mod">
          <ac:chgData name="Aaron J Masino" userId="2136f450-c1a6-467a-901d-8891005589d6" providerId="ADAL" clId="{ACC460FB-EDC5-55C8-B349-F928A764A37C}" dt="2025-08-29T18:57:32.918" v="6121" actId="20577"/>
          <ac:cxnSpMkLst>
            <pc:docMk/>
            <pc:sldMk cId="1197575255" sldId="903"/>
            <ac:cxnSpMk id="6" creationId="{F3991DB0-F9A3-B78C-0E9C-B211C5627FCC}"/>
          </ac:cxnSpMkLst>
        </pc:cxnChg>
      </pc:sldChg>
      <pc:sldChg chg="modSp new mod">
        <pc:chgData name="Aaron J Masino" userId="2136f450-c1a6-467a-901d-8891005589d6" providerId="ADAL" clId="{ACC460FB-EDC5-55C8-B349-F928A764A37C}" dt="2025-08-29T21:26:33.788" v="6516" actId="20577"/>
        <pc:sldMkLst>
          <pc:docMk/>
          <pc:sldMk cId="2891230804" sldId="904"/>
        </pc:sldMkLst>
        <pc:spChg chg="mod">
          <ac:chgData name="Aaron J Masino" userId="2136f450-c1a6-467a-901d-8891005589d6" providerId="ADAL" clId="{ACC460FB-EDC5-55C8-B349-F928A764A37C}" dt="2025-08-29T21:19:48.626" v="6155" actId="20577"/>
          <ac:spMkLst>
            <pc:docMk/>
            <pc:sldMk cId="2891230804" sldId="904"/>
            <ac:spMk id="2" creationId="{2900082C-EE42-763B-DDBB-C08295B33B50}"/>
          </ac:spMkLst>
        </pc:spChg>
        <pc:spChg chg="mod">
          <ac:chgData name="Aaron J Masino" userId="2136f450-c1a6-467a-901d-8891005589d6" providerId="ADAL" clId="{ACC460FB-EDC5-55C8-B349-F928A764A37C}" dt="2025-08-29T21:26:33.788" v="6516" actId="20577"/>
          <ac:spMkLst>
            <pc:docMk/>
            <pc:sldMk cId="2891230804" sldId="904"/>
            <ac:spMk id="3" creationId="{A8BBF009-5AC3-15FB-346F-CF0DCFCE5065}"/>
          </ac:spMkLst>
        </pc:spChg>
      </pc:sldChg>
      <pc:sldChg chg="modSp new mod">
        <pc:chgData name="Aaron J Masino" userId="2136f450-c1a6-467a-901d-8891005589d6" providerId="ADAL" clId="{ACC460FB-EDC5-55C8-B349-F928A764A37C}" dt="2025-08-29T21:28:42.381" v="6856" actId="20577"/>
        <pc:sldMkLst>
          <pc:docMk/>
          <pc:sldMk cId="3838683836" sldId="905"/>
        </pc:sldMkLst>
        <pc:spChg chg="mod">
          <ac:chgData name="Aaron J Masino" userId="2136f450-c1a6-467a-901d-8891005589d6" providerId="ADAL" clId="{ACC460FB-EDC5-55C8-B349-F928A764A37C}" dt="2025-08-29T21:26:10.213" v="6487" actId="20577"/>
          <ac:spMkLst>
            <pc:docMk/>
            <pc:sldMk cId="3838683836" sldId="905"/>
            <ac:spMk id="2" creationId="{C602243A-64C9-CB5F-0015-D6A01A7D12CE}"/>
          </ac:spMkLst>
        </pc:spChg>
        <pc:spChg chg="mod">
          <ac:chgData name="Aaron J Masino" userId="2136f450-c1a6-467a-901d-8891005589d6" providerId="ADAL" clId="{ACC460FB-EDC5-55C8-B349-F928A764A37C}" dt="2025-08-29T21:28:42.381" v="6856" actId="20577"/>
          <ac:spMkLst>
            <pc:docMk/>
            <pc:sldMk cId="3838683836" sldId="905"/>
            <ac:spMk id="3" creationId="{BCA67EA6-A9A2-1505-2D68-A689396142F3}"/>
          </ac:spMkLst>
        </pc:spChg>
      </pc:sldChg>
      <pc:sldChg chg="modSp new mod modAnim">
        <pc:chgData name="Aaron J Masino" userId="2136f450-c1a6-467a-901d-8891005589d6" providerId="ADAL" clId="{ACC460FB-EDC5-55C8-B349-F928A764A37C}" dt="2025-08-29T21:45:01.471" v="7365"/>
        <pc:sldMkLst>
          <pc:docMk/>
          <pc:sldMk cId="3773588538" sldId="906"/>
        </pc:sldMkLst>
        <pc:spChg chg="mod">
          <ac:chgData name="Aaron J Masino" userId="2136f450-c1a6-467a-901d-8891005589d6" providerId="ADAL" clId="{ACC460FB-EDC5-55C8-B349-F928A764A37C}" dt="2025-08-29T21:30:35.948" v="6886" actId="20577"/>
          <ac:spMkLst>
            <pc:docMk/>
            <pc:sldMk cId="3773588538" sldId="906"/>
            <ac:spMk id="2" creationId="{1FC82E74-7057-5885-5AE4-B4B13F0ADCB6}"/>
          </ac:spMkLst>
        </pc:spChg>
        <pc:spChg chg="mod">
          <ac:chgData name="Aaron J Masino" userId="2136f450-c1a6-467a-901d-8891005589d6" providerId="ADAL" clId="{ACC460FB-EDC5-55C8-B349-F928A764A37C}" dt="2025-08-29T21:44:37.215" v="7362" actId="20577"/>
          <ac:spMkLst>
            <pc:docMk/>
            <pc:sldMk cId="3773588538" sldId="906"/>
            <ac:spMk id="3" creationId="{78426159-D595-2F5B-8A50-74BD336169AC}"/>
          </ac:spMkLst>
        </pc:spChg>
      </pc:sldChg>
      <pc:sldChg chg="modSp new mod modAnim">
        <pc:chgData name="Aaron J Masino" userId="2136f450-c1a6-467a-901d-8891005589d6" providerId="ADAL" clId="{ACC460FB-EDC5-55C8-B349-F928A764A37C}" dt="2025-08-29T21:50:17.269" v="7645"/>
        <pc:sldMkLst>
          <pc:docMk/>
          <pc:sldMk cId="1671967870" sldId="907"/>
        </pc:sldMkLst>
        <pc:spChg chg="mod">
          <ac:chgData name="Aaron J Masino" userId="2136f450-c1a6-467a-901d-8891005589d6" providerId="ADAL" clId="{ACC460FB-EDC5-55C8-B349-F928A764A37C}" dt="2025-08-29T21:45:18.535" v="7390" actId="20577"/>
          <ac:spMkLst>
            <pc:docMk/>
            <pc:sldMk cId="1671967870" sldId="907"/>
            <ac:spMk id="2" creationId="{679FD62D-7AB5-C6C2-9D7C-8D6BF34883E9}"/>
          </ac:spMkLst>
        </pc:spChg>
        <pc:spChg chg="mod">
          <ac:chgData name="Aaron J Masino" userId="2136f450-c1a6-467a-901d-8891005589d6" providerId="ADAL" clId="{ACC460FB-EDC5-55C8-B349-F928A764A37C}" dt="2025-08-29T21:49:55.015" v="7641" actId="179"/>
          <ac:spMkLst>
            <pc:docMk/>
            <pc:sldMk cId="1671967870" sldId="907"/>
            <ac:spMk id="3" creationId="{25CEE876-DB78-025A-9BF7-372E92E31FD0}"/>
          </ac:spMkLst>
        </pc:spChg>
      </pc:sldChg>
      <pc:sldChg chg="modSp add mod">
        <pc:chgData name="Aaron J Masino" userId="2136f450-c1a6-467a-901d-8891005589d6" providerId="ADAL" clId="{ACC460FB-EDC5-55C8-B349-F928A764A37C}" dt="2025-08-29T21:53:24.109" v="7679" actId="1076"/>
        <pc:sldMkLst>
          <pc:docMk/>
          <pc:sldMk cId="2828576939" sldId="908"/>
        </pc:sldMkLst>
        <pc:spChg chg="mod">
          <ac:chgData name="Aaron J Masino" userId="2136f450-c1a6-467a-901d-8891005589d6" providerId="ADAL" clId="{ACC460FB-EDC5-55C8-B349-F928A764A37C}" dt="2025-08-29T21:53:20.951" v="7678" actId="14100"/>
          <ac:spMkLst>
            <pc:docMk/>
            <pc:sldMk cId="2828576939" sldId="908"/>
            <ac:spMk id="4" creationId="{DB9A3F25-1D05-9C26-38BE-1DB9BBD4F503}"/>
          </ac:spMkLst>
        </pc:spChg>
        <pc:spChg chg="mod">
          <ac:chgData name="Aaron J Masino" userId="2136f450-c1a6-467a-901d-8891005589d6" providerId="ADAL" clId="{ACC460FB-EDC5-55C8-B349-F928A764A37C}" dt="2025-08-29T21:53:24.109" v="7679" actId="1076"/>
          <ac:spMkLst>
            <pc:docMk/>
            <pc:sldMk cId="2828576939" sldId="908"/>
            <ac:spMk id="5" creationId="{50846CBC-B03F-448E-5A5A-EF8B1E62F3E3}"/>
          </ac:spMkLst>
        </pc:spChg>
        <pc:cxnChg chg="mod">
          <ac:chgData name="Aaron J Masino" userId="2136f450-c1a6-467a-901d-8891005589d6" providerId="ADAL" clId="{ACC460FB-EDC5-55C8-B349-F928A764A37C}" dt="2025-08-29T21:53:24.109" v="7679" actId="1076"/>
          <ac:cxnSpMkLst>
            <pc:docMk/>
            <pc:sldMk cId="2828576939" sldId="908"/>
            <ac:cxnSpMk id="6" creationId="{44FFE011-F1C1-FD5B-460A-7D52F402AFB0}"/>
          </ac:cxnSpMkLst>
        </pc:cxnChg>
      </pc:sldChg>
      <pc:sldChg chg="modSp new mod">
        <pc:chgData name="Aaron J Masino" userId="2136f450-c1a6-467a-901d-8891005589d6" providerId="ADAL" clId="{ACC460FB-EDC5-55C8-B349-F928A764A37C}" dt="2025-08-29T21:58:56.531" v="8129" actId="20577"/>
        <pc:sldMkLst>
          <pc:docMk/>
          <pc:sldMk cId="3014650366" sldId="909"/>
        </pc:sldMkLst>
        <pc:spChg chg="mod">
          <ac:chgData name="Aaron J Masino" userId="2136f450-c1a6-467a-901d-8891005589d6" providerId="ADAL" clId="{ACC460FB-EDC5-55C8-B349-F928A764A37C}" dt="2025-08-29T21:53:53.913" v="7723" actId="20577"/>
          <ac:spMkLst>
            <pc:docMk/>
            <pc:sldMk cId="3014650366" sldId="909"/>
            <ac:spMk id="2" creationId="{3273171C-F931-6F89-FB6D-403CD6AB9CE4}"/>
          </ac:spMkLst>
        </pc:spChg>
        <pc:spChg chg="mod">
          <ac:chgData name="Aaron J Masino" userId="2136f450-c1a6-467a-901d-8891005589d6" providerId="ADAL" clId="{ACC460FB-EDC5-55C8-B349-F928A764A37C}" dt="2025-08-29T21:58:56.531" v="8129" actId="20577"/>
          <ac:spMkLst>
            <pc:docMk/>
            <pc:sldMk cId="3014650366" sldId="909"/>
            <ac:spMk id="3" creationId="{D62325B8-4281-997E-C3F1-CCE40E17AA9D}"/>
          </ac:spMkLst>
        </pc:spChg>
      </pc:sldChg>
      <pc:sldChg chg="modSp add mod">
        <pc:chgData name="Aaron J Masino" userId="2136f450-c1a6-467a-901d-8891005589d6" providerId="ADAL" clId="{ACC460FB-EDC5-55C8-B349-F928A764A37C}" dt="2025-08-29T22:04:39.193" v="8199" actId="20577"/>
        <pc:sldMkLst>
          <pc:docMk/>
          <pc:sldMk cId="192431527" sldId="910"/>
        </pc:sldMkLst>
        <pc:spChg chg="mod">
          <ac:chgData name="Aaron J Masino" userId="2136f450-c1a6-467a-901d-8891005589d6" providerId="ADAL" clId="{ACC460FB-EDC5-55C8-B349-F928A764A37C}" dt="2025-08-29T22:04:39.193" v="8199" actId="20577"/>
          <ac:spMkLst>
            <pc:docMk/>
            <pc:sldMk cId="192431527" sldId="910"/>
            <ac:spMk id="2" creationId="{A8D93BEA-93ED-6A7C-4FFF-B7C673E6C70C}"/>
          </ac:spMkLst>
        </pc:spChg>
      </pc:sldChg>
      <pc:sldChg chg="modSp new mod modAnim">
        <pc:chgData name="Aaron J Masino" userId="2136f450-c1a6-467a-901d-8891005589d6" providerId="ADAL" clId="{ACC460FB-EDC5-55C8-B349-F928A764A37C}" dt="2025-08-29T22:14:07.148" v="9030"/>
        <pc:sldMkLst>
          <pc:docMk/>
          <pc:sldMk cId="2510811173" sldId="911"/>
        </pc:sldMkLst>
        <pc:spChg chg="mod">
          <ac:chgData name="Aaron J Masino" userId="2136f450-c1a6-467a-901d-8891005589d6" providerId="ADAL" clId="{ACC460FB-EDC5-55C8-B349-F928A764A37C}" dt="2025-08-29T22:09:41.157" v="8305" actId="20577"/>
          <ac:spMkLst>
            <pc:docMk/>
            <pc:sldMk cId="2510811173" sldId="911"/>
            <ac:spMk id="2" creationId="{EC478204-77B5-D3F6-268F-3FEED8894C16}"/>
          </ac:spMkLst>
        </pc:spChg>
        <pc:spChg chg="mod">
          <ac:chgData name="Aaron J Masino" userId="2136f450-c1a6-467a-901d-8891005589d6" providerId="ADAL" clId="{ACC460FB-EDC5-55C8-B349-F928A764A37C}" dt="2025-08-29T22:13:51.470" v="9026" actId="207"/>
          <ac:spMkLst>
            <pc:docMk/>
            <pc:sldMk cId="2510811173" sldId="911"/>
            <ac:spMk id="3" creationId="{43FC542F-FF11-85FD-28EE-D6041304FB80}"/>
          </ac:spMkLst>
        </pc:spChg>
      </pc:sldChg>
      <pc:sldChg chg="addSp modSp new mod">
        <pc:chgData name="Aaron J Masino" userId="2136f450-c1a6-467a-901d-8891005589d6" providerId="ADAL" clId="{ACC460FB-EDC5-55C8-B349-F928A764A37C}" dt="2025-08-29T23:00:29.659" v="9845"/>
        <pc:sldMkLst>
          <pc:docMk/>
          <pc:sldMk cId="1281419506" sldId="912"/>
        </pc:sldMkLst>
        <pc:spChg chg="mod">
          <ac:chgData name="Aaron J Masino" userId="2136f450-c1a6-467a-901d-8891005589d6" providerId="ADAL" clId="{ACC460FB-EDC5-55C8-B349-F928A764A37C}" dt="2025-08-29T22:14:32.787" v="9062" actId="20577"/>
          <ac:spMkLst>
            <pc:docMk/>
            <pc:sldMk cId="1281419506" sldId="912"/>
            <ac:spMk id="2" creationId="{4D230A61-BBCA-68F2-2DCF-B1D645F3BBD8}"/>
          </ac:spMkLst>
        </pc:spChg>
        <pc:spChg chg="mod">
          <ac:chgData name="Aaron J Masino" userId="2136f450-c1a6-467a-901d-8891005589d6" providerId="ADAL" clId="{ACC460FB-EDC5-55C8-B349-F928A764A37C}" dt="2025-08-29T22:16:37.901" v="9265" actId="20577"/>
          <ac:spMkLst>
            <pc:docMk/>
            <pc:sldMk cId="1281419506" sldId="912"/>
            <ac:spMk id="3" creationId="{553E5262-B405-5802-1BE4-65A373DA3D33}"/>
          </ac:spMkLst>
        </pc:spChg>
        <pc:spChg chg="add mod">
          <ac:chgData name="Aaron J Masino" userId="2136f450-c1a6-467a-901d-8891005589d6" providerId="ADAL" clId="{ACC460FB-EDC5-55C8-B349-F928A764A37C}" dt="2025-08-29T23:00:29.659" v="9845"/>
          <ac:spMkLst>
            <pc:docMk/>
            <pc:sldMk cId="1281419506" sldId="912"/>
            <ac:spMk id="5" creationId="{2AFCC33A-A47F-D335-D6E0-36B3C5BC439D}"/>
          </ac:spMkLst>
        </pc:spChg>
        <pc:picChg chg="add mod">
          <ac:chgData name="Aaron J Masino" userId="2136f450-c1a6-467a-901d-8891005589d6" providerId="ADAL" clId="{ACC460FB-EDC5-55C8-B349-F928A764A37C}" dt="2025-08-29T22:16:20.125" v="9260" actId="1076"/>
          <ac:picMkLst>
            <pc:docMk/>
            <pc:sldMk cId="1281419506" sldId="912"/>
            <ac:picMk id="4" creationId="{4A7EA89B-F33B-4EBF-4FFC-3EE4A7D0F8F9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9T22:18:57.811" v="9465" actId="20577"/>
        <pc:sldMkLst>
          <pc:docMk/>
          <pc:sldMk cId="2750565714" sldId="913"/>
        </pc:sldMkLst>
        <pc:spChg chg="mod">
          <ac:chgData name="Aaron J Masino" userId="2136f450-c1a6-467a-901d-8891005589d6" providerId="ADAL" clId="{ACC460FB-EDC5-55C8-B349-F928A764A37C}" dt="2025-08-29T22:18:57.811" v="9465" actId="20577"/>
          <ac:spMkLst>
            <pc:docMk/>
            <pc:sldMk cId="2750565714" sldId="913"/>
            <ac:spMk id="3" creationId="{A4458EA8-1EAF-A988-6328-D08350D2A894}"/>
          </ac:spMkLst>
        </pc:spChg>
        <pc:picChg chg="del">
          <ac:chgData name="Aaron J Masino" userId="2136f450-c1a6-467a-901d-8891005589d6" providerId="ADAL" clId="{ACC460FB-EDC5-55C8-B349-F928A764A37C}" dt="2025-08-29T22:17:13.123" v="9267" actId="478"/>
          <ac:picMkLst>
            <pc:docMk/>
            <pc:sldMk cId="2750565714" sldId="913"/>
            <ac:picMk id="4" creationId="{58878D9D-EA86-9C6F-A408-2A817BAC4413}"/>
          </ac:picMkLst>
        </pc:picChg>
        <pc:picChg chg="add mod">
          <ac:chgData name="Aaron J Masino" userId="2136f450-c1a6-467a-901d-8891005589d6" providerId="ADAL" clId="{ACC460FB-EDC5-55C8-B349-F928A764A37C}" dt="2025-08-29T22:17:22.014" v="9269" actId="1076"/>
          <ac:picMkLst>
            <pc:docMk/>
            <pc:sldMk cId="2750565714" sldId="913"/>
            <ac:picMk id="5" creationId="{C4129B4C-27B1-AD51-6383-840D7B280EFC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08-29T23:06:38.180" v="10281" actId="478"/>
        <pc:sldMkLst>
          <pc:docMk/>
          <pc:sldMk cId="203212104" sldId="914"/>
        </pc:sldMkLst>
        <pc:spChg chg="mod">
          <ac:chgData name="Aaron J Masino" userId="2136f450-c1a6-467a-901d-8891005589d6" providerId="ADAL" clId="{ACC460FB-EDC5-55C8-B349-F928A764A37C}" dt="2025-08-29T22:58:25.181" v="9500" actId="20577"/>
          <ac:spMkLst>
            <pc:docMk/>
            <pc:sldMk cId="203212104" sldId="914"/>
            <ac:spMk id="2" creationId="{F7EB5EE1-D815-3E36-467F-1E301E083578}"/>
          </ac:spMkLst>
        </pc:spChg>
        <pc:spChg chg="mod">
          <ac:chgData name="Aaron J Masino" userId="2136f450-c1a6-467a-901d-8891005589d6" providerId="ADAL" clId="{ACC460FB-EDC5-55C8-B349-F928A764A37C}" dt="2025-08-29T23:04:49.425" v="10196" actId="20577"/>
          <ac:spMkLst>
            <pc:docMk/>
            <pc:sldMk cId="203212104" sldId="914"/>
            <ac:spMk id="3" creationId="{E29B57E9-A347-D402-B084-14D128A7AA03}"/>
          </ac:spMkLst>
        </pc:spChg>
        <pc:spChg chg="add mod">
          <ac:chgData name="Aaron J Masino" userId="2136f450-c1a6-467a-901d-8891005589d6" providerId="ADAL" clId="{ACC460FB-EDC5-55C8-B349-F928A764A37C}" dt="2025-08-29T23:00:33.189" v="9847"/>
          <ac:spMkLst>
            <pc:docMk/>
            <pc:sldMk cId="203212104" sldId="914"/>
            <ac:spMk id="5" creationId="{F7EEE114-A753-091C-F464-D450923B4809}"/>
          </ac:spMkLst>
        </pc:spChg>
        <pc:picChg chg="add del mod">
          <ac:chgData name="Aaron J Masino" userId="2136f450-c1a6-467a-901d-8891005589d6" providerId="ADAL" clId="{ACC460FB-EDC5-55C8-B349-F928A764A37C}" dt="2025-08-29T23:06:38.180" v="10281" actId="478"/>
          <ac:picMkLst>
            <pc:docMk/>
            <pc:sldMk cId="203212104" sldId="914"/>
            <ac:picMk id="4" creationId="{12F6964B-0CB0-F9F8-EA98-2C08FFF46A04}"/>
          </ac:picMkLst>
        </pc:picChg>
        <pc:picChg chg="add mod">
          <ac:chgData name="Aaron J Masino" userId="2136f450-c1a6-467a-901d-8891005589d6" providerId="ADAL" clId="{ACC460FB-EDC5-55C8-B349-F928A764A37C}" dt="2025-08-29T23:06:36.987" v="10280" actId="14100"/>
          <ac:picMkLst>
            <pc:docMk/>
            <pc:sldMk cId="203212104" sldId="914"/>
            <ac:picMk id="6" creationId="{759DB0BD-C91D-A0F9-507F-7A2FDFA09122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9T23:06:49.888" v="10286" actId="478"/>
        <pc:sldMkLst>
          <pc:docMk/>
          <pc:sldMk cId="219996817" sldId="915"/>
        </pc:sldMkLst>
        <pc:spChg chg="mod">
          <ac:chgData name="Aaron J Masino" userId="2136f450-c1a6-467a-901d-8891005589d6" providerId="ADAL" clId="{ACC460FB-EDC5-55C8-B349-F928A764A37C}" dt="2025-08-29T23:02:29.420" v="10002" actId="20577"/>
          <ac:spMkLst>
            <pc:docMk/>
            <pc:sldMk cId="219996817" sldId="915"/>
            <ac:spMk id="2" creationId="{756B37A6-E000-1AB1-9B63-9EC2F76C538C}"/>
          </ac:spMkLst>
        </pc:spChg>
        <pc:spChg chg="mod">
          <ac:chgData name="Aaron J Masino" userId="2136f450-c1a6-467a-901d-8891005589d6" providerId="ADAL" clId="{ACC460FB-EDC5-55C8-B349-F928A764A37C}" dt="2025-08-29T23:05:41.770" v="10274" actId="313"/>
          <ac:spMkLst>
            <pc:docMk/>
            <pc:sldMk cId="219996817" sldId="915"/>
            <ac:spMk id="3" creationId="{9AA29217-00A2-2340-8021-F0F043250C95}"/>
          </ac:spMkLst>
        </pc:spChg>
        <pc:picChg chg="del">
          <ac:chgData name="Aaron J Masino" userId="2136f450-c1a6-467a-901d-8891005589d6" providerId="ADAL" clId="{ACC460FB-EDC5-55C8-B349-F928A764A37C}" dt="2025-08-29T23:06:49.888" v="10286" actId="478"/>
          <ac:picMkLst>
            <pc:docMk/>
            <pc:sldMk cId="219996817" sldId="915"/>
            <ac:picMk id="4" creationId="{F749C276-7BC8-DCA1-E39C-8B2815B77A75}"/>
          </ac:picMkLst>
        </pc:picChg>
        <pc:picChg chg="add mod">
          <ac:chgData name="Aaron J Masino" userId="2136f450-c1a6-467a-901d-8891005589d6" providerId="ADAL" clId="{ACC460FB-EDC5-55C8-B349-F928A764A37C}" dt="2025-08-29T23:06:48.170" v="10285" actId="1076"/>
          <ac:picMkLst>
            <pc:docMk/>
            <pc:sldMk cId="219996817" sldId="915"/>
            <ac:picMk id="6" creationId="{D105100B-01DD-B83C-B68F-E57492961005}"/>
          </ac:picMkLst>
        </pc:picChg>
      </pc:sldChg>
      <pc:sldChg chg="addSp modSp new mod">
        <pc:chgData name="Aaron J Masino" userId="2136f450-c1a6-467a-901d-8891005589d6" providerId="ADAL" clId="{ACC460FB-EDC5-55C8-B349-F928A764A37C}" dt="2025-08-29T23:10:34.040" v="10513" actId="207"/>
        <pc:sldMkLst>
          <pc:docMk/>
          <pc:sldMk cId="3313175554" sldId="916"/>
        </pc:sldMkLst>
        <pc:spChg chg="mod">
          <ac:chgData name="Aaron J Masino" userId="2136f450-c1a6-467a-901d-8891005589d6" providerId="ADAL" clId="{ACC460FB-EDC5-55C8-B349-F928A764A37C}" dt="2025-08-29T23:07:33.075" v="10306" actId="20577"/>
          <ac:spMkLst>
            <pc:docMk/>
            <pc:sldMk cId="3313175554" sldId="916"/>
            <ac:spMk id="2" creationId="{0A5AE128-DB2A-3620-D134-06726B965E27}"/>
          </ac:spMkLst>
        </pc:spChg>
        <pc:spChg chg="mod">
          <ac:chgData name="Aaron J Masino" userId="2136f450-c1a6-467a-901d-8891005589d6" providerId="ADAL" clId="{ACC460FB-EDC5-55C8-B349-F928A764A37C}" dt="2025-08-29T23:10:34.040" v="10513" actId="207"/>
          <ac:spMkLst>
            <pc:docMk/>
            <pc:sldMk cId="3313175554" sldId="916"/>
            <ac:spMk id="3" creationId="{42A06235-9371-7703-2E92-FF4EEF2E603C}"/>
          </ac:spMkLst>
        </pc:spChg>
        <pc:spChg chg="add mod">
          <ac:chgData name="Aaron J Masino" userId="2136f450-c1a6-467a-901d-8891005589d6" providerId="ADAL" clId="{ACC460FB-EDC5-55C8-B349-F928A764A37C}" dt="2025-08-29T23:08:31.322" v="10445"/>
          <ac:spMkLst>
            <pc:docMk/>
            <pc:sldMk cId="3313175554" sldId="916"/>
            <ac:spMk id="4" creationId="{AED50942-C43C-6363-EE1D-F3F98F1E780D}"/>
          </ac:spMkLst>
        </pc:spChg>
        <pc:picChg chg="add mod">
          <ac:chgData name="Aaron J Masino" userId="2136f450-c1a6-467a-901d-8891005589d6" providerId="ADAL" clId="{ACC460FB-EDC5-55C8-B349-F928A764A37C}" dt="2025-08-29T23:09:02.319" v="10449" actId="1076"/>
          <ac:picMkLst>
            <pc:docMk/>
            <pc:sldMk cId="3313175554" sldId="916"/>
            <ac:picMk id="5" creationId="{16C33A6E-FF64-B4AE-CB74-3A1E2EFABD0D}"/>
          </ac:picMkLst>
        </pc:picChg>
        <pc:picChg chg="add mod">
          <ac:chgData name="Aaron J Masino" userId="2136f450-c1a6-467a-901d-8891005589d6" providerId="ADAL" clId="{ACC460FB-EDC5-55C8-B349-F928A764A37C}" dt="2025-08-29T23:10:30.381" v="10512" actId="1076"/>
          <ac:picMkLst>
            <pc:docMk/>
            <pc:sldMk cId="3313175554" sldId="916"/>
            <ac:picMk id="6" creationId="{507BAC8A-1B60-7491-FDF7-021738969CA8}"/>
          </ac:picMkLst>
        </pc:picChg>
      </pc:sldChg>
      <pc:sldChg chg="addSp modSp new mod">
        <pc:chgData name="Aaron J Masino" userId="2136f450-c1a6-467a-901d-8891005589d6" providerId="ADAL" clId="{ACC460FB-EDC5-55C8-B349-F928A764A37C}" dt="2025-08-29T23:12:51.902" v="10640"/>
        <pc:sldMkLst>
          <pc:docMk/>
          <pc:sldMk cId="1954158365" sldId="917"/>
        </pc:sldMkLst>
        <pc:spChg chg="mod">
          <ac:chgData name="Aaron J Masino" userId="2136f450-c1a6-467a-901d-8891005589d6" providerId="ADAL" clId="{ACC460FB-EDC5-55C8-B349-F928A764A37C}" dt="2025-08-29T23:11:14.368" v="10538" actId="20577"/>
          <ac:spMkLst>
            <pc:docMk/>
            <pc:sldMk cId="1954158365" sldId="917"/>
            <ac:spMk id="2" creationId="{628C0AD6-2671-A3C4-3F9C-27F68BCA9E4A}"/>
          </ac:spMkLst>
        </pc:spChg>
        <pc:spChg chg="mod">
          <ac:chgData name="Aaron J Masino" userId="2136f450-c1a6-467a-901d-8891005589d6" providerId="ADAL" clId="{ACC460FB-EDC5-55C8-B349-F928A764A37C}" dt="2025-08-29T23:12:20.917" v="10635" actId="20577"/>
          <ac:spMkLst>
            <pc:docMk/>
            <pc:sldMk cId="1954158365" sldId="917"/>
            <ac:spMk id="3" creationId="{519DC910-FCA9-920A-B848-5725C1B1FA04}"/>
          </ac:spMkLst>
        </pc:spChg>
        <pc:spChg chg="add mod">
          <ac:chgData name="Aaron J Masino" userId="2136f450-c1a6-467a-901d-8891005589d6" providerId="ADAL" clId="{ACC460FB-EDC5-55C8-B349-F928A764A37C}" dt="2025-08-29T23:12:51.902" v="10640"/>
          <ac:spMkLst>
            <pc:docMk/>
            <pc:sldMk cId="1954158365" sldId="917"/>
            <ac:spMk id="5" creationId="{606C3507-9D35-4FC6-C9B4-65EA65E42E95}"/>
          </ac:spMkLst>
        </pc:spChg>
        <pc:picChg chg="add mod">
          <ac:chgData name="Aaron J Masino" userId="2136f450-c1a6-467a-901d-8891005589d6" providerId="ADAL" clId="{ACC460FB-EDC5-55C8-B349-F928A764A37C}" dt="2025-08-29T23:12:46.979" v="10639" actId="1076"/>
          <ac:picMkLst>
            <pc:docMk/>
            <pc:sldMk cId="1954158365" sldId="917"/>
            <ac:picMk id="4" creationId="{6A18A4F6-D90B-49E2-7256-08103D964870}"/>
          </ac:picMkLst>
        </pc:picChg>
      </pc:sldChg>
      <pc:sldChg chg="addSp modSp new mod">
        <pc:chgData name="Aaron J Masino" userId="2136f450-c1a6-467a-901d-8891005589d6" providerId="ADAL" clId="{ACC460FB-EDC5-55C8-B349-F928A764A37C}" dt="2025-08-29T23:16:31.328" v="10915" actId="1076"/>
        <pc:sldMkLst>
          <pc:docMk/>
          <pc:sldMk cId="2196549452" sldId="918"/>
        </pc:sldMkLst>
        <pc:spChg chg="mod">
          <ac:chgData name="Aaron J Masino" userId="2136f450-c1a6-467a-901d-8891005589d6" providerId="ADAL" clId="{ACC460FB-EDC5-55C8-B349-F928A764A37C}" dt="2025-08-29T23:14:35.409" v="10673" actId="20577"/>
          <ac:spMkLst>
            <pc:docMk/>
            <pc:sldMk cId="2196549452" sldId="918"/>
            <ac:spMk id="2" creationId="{B86A1D21-4CDC-BCF7-0288-272833376CC2}"/>
          </ac:spMkLst>
        </pc:spChg>
        <pc:spChg chg="mod">
          <ac:chgData name="Aaron J Masino" userId="2136f450-c1a6-467a-901d-8891005589d6" providerId="ADAL" clId="{ACC460FB-EDC5-55C8-B349-F928A764A37C}" dt="2025-08-29T23:15:58.595" v="10911" actId="207"/>
          <ac:spMkLst>
            <pc:docMk/>
            <pc:sldMk cId="2196549452" sldId="918"/>
            <ac:spMk id="3" creationId="{AD740DF8-2BDA-453B-D270-D40D5C201DFA}"/>
          </ac:spMkLst>
        </pc:spChg>
        <pc:spChg chg="add mod">
          <ac:chgData name="Aaron J Masino" userId="2136f450-c1a6-467a-901d-8891005589d6" providerId="ADAL" clId="{ACC460FB-EDC5-55C8-B349-F928A764A37C}" dt="2025-08-29T23:16:20.872" v="10912"/>
          <ac:spMkLst>
            <pc:docMk/>
            <pc:sldMk cId="2196549452" sldId="918"/>
            <ac:spMk id="4" creationId="{3BA5A7D1-3885-E403-5DEE-3E1E275CD784}"/>
          </ac:spMkLst>
        </pc:spChg>
        <pc:picChg chg="add mod">
          <ac:chgData name="Aaron J Masino" userId="2136f450-c1a6-467a-901d-8891005589d6" providerId="ADAL" clId="{ACC460FB-EDC5-55C8-B349-F928A764A37C}" dt="2025-08-29T23:16:31.328" v="10915" actId="1076"/>
          <ac:picMkLst>
            <pc:docMk/>
            <pc:sldMk cId="2196549452" sldId="918"/>
            <ac:picMk id="5" creationId="{5F563B80-19F1-A772-575C-B0E400737D62}"/>
          </ac:picMkLst>
        </pc:picChg>
      </pc:sldChg>
      <pc:sldChg chg="addSp modSp new mod">
        <pc:chgData name="Aaron J Masino" userId="2136f450-c1a6-467a-901d-8891005589d6" providerId="ADAL" clId="{ACC460FB-EDC5-55C8-B349-F928A764A37C}" dt="2025-08-29T23:26:55.031" v="11757"/>
        <pc:sldMkLst>
          <pc:docMk/>
          <pc:sldMk cId="254586229" sldId="919"/>
        </pc:sldMkLst>
        <pc:spChg chg="mod">
          <ac:chgData name="Aaron J Masino" userId="2136f450-c1a6-467a-901d-8891005589d6" providerId="ADAL" clId="{ACC460FB-EDC5-55C8-B349-F928A764A37C}" dt="2025-08-29T23:16:49.216" v="10946" actId="20577"/>
          <ac:spMkLst>
            <pc:docMk/>
            <pc:sldMk cId="254586229" sldId="919"/>
            <ac:spMk id="2" creationId="{61AB585F-CEE7-2C80-CECD-6B31BC3F8042}"/>
          </ac:spMkLst>
        </pc:spChg>
        <pc:spChg chg="mod">
          <ac:chgData name="Aaron J Masino" userId="2136f450-c1a6-467a-901d-8891005589d6" providerId="ADAL" clId="{ACC460FB-EDC5-55C8-B349-F928A764A37C}" dt="2025-08-29T23:26:55.031" v="11757"/>
          <ac:spMkLst>
            <pc:docMk/>
            <pc:sldMk cId="254586229" sldId="919"/>
            <ac:spMk id="3" creationId="{67B07E00-8AE1-91D1-9746-CF7F583AB088}"/>
          </ac:spMkLst>
        </pc:spChg>
        <pc:spChg chg="add mod">
          <ac:chgData name="Aaron J Masino" userId="2136f450-c1a6-467a-901d-8891005589d6" providerId="ADAL" clId="{ACC460FB-EDC5-55C8-B349-F928A764A37C}" dt="2025-08-29T23:20:25.104" v="11402"/>
          <ac:spMkLst>
            <pc:docMk/>
            <pc:sldMk cId="254586229" sldId="919"/>
            <ac:spMk id="5" creationId="{5286DFCA-54DA-7346-BDDD-D39D8B630C96}"/>
          </ac:spMkLst>
        </pc:spChg>
        <pc:picChg chg="add mod">
          <ac:chgData name="Aaron J Masino" userId="2136f450-c1a6-467a-901d-8891005589d6" providerId="ADAL" clId="{ACC460FB-EDC5-55C8-B349-F928A764A37C}" dt="2025-08-29T23:20:20.156" v="11401" actId="1076"/>
          <ac:picMkLst>
            <pc:docMk/>
            <pc:sldMk cId="254586229" sldId="919"/>
            <ac:picMk id="4" creationId="{254514DA-53D3-265B-1835-70484486B07A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9T23:30:31.865" v="11802" actId="115"/>
        <pc:sldMkLst>
          <pc:docMk/>
          <pc:sldMk cId="736220620" sldId="920"/>
        </pc:sldMkLst>
        <pc:spChg chg="mod">
          <ac:chgData name="Aaron J Masino" userId="2136f450-c1a6-467a-901d-8891005589d6" providerId="ADAL" clId="{ACC460FB-EDC5-55C8-B349-F928A764A37C}" dt="2025-08-29T23:30:31.865" v="11802" actId="115"/>
          <ac:spMkLst>
            <pc:docMk/>
            <pc:sldMk cId="736220620" sldId="920"/>
            <ac:spMk id="3" creationId="{1BFBE364-96EE-6410-A8A5-BB50BBACE2C5}"/>
          </ac:spMkLst>
        </pc:spChg>
        <pc:picChg chg="del">
          <ac:chgData name="Aaron J Masino" userId="2136f450-c1a6-467a-901d-8891005589d6" providerId="ADAL" clId="{ACC460FB-EDC5-55C8-B349-F928A764A37C}" dt="2025-08-29T23:23:34.372" v="11738" actId="478"/>
          <ac:picMkLst>
            <pc:docMk/>
            <pc:sldMk cId="736220620" sldId="920"/>
            <ac:picMk id="4" creationId="{68C17828-EA83-E359-419B-186D9D399A25}"/>
          </ac:picMkLst>
        </pc:picChg>
        <pc:picChg chg="add mod">
          <ac:chgData name="Aaron J Masino" userId="2136f450-c1a6-467a-901d-8891005589d6" providerId="ADAL" clId="{ACC460FB-EDC5-55C8-B349-F928A764A37C}" dt="2025-08-29T23:23:41.270" v="11742" actId="1076"/>
          <ac:picMkLst>
            <pc:docMk/>
            <pc:sldMk cId="736220620" sldId="920"/>
            <ac:picMk id="6" creationId="{B8F77609-364F-C501-2A78-0712FA2C0A02}"/>
          </ac:picMkLst>
        </pc:picChg>
      </pc:sldChg>
      <pc:sldChg chg="modSp add del mod">
        <pc:chgData name="Aaron J Masino" userId="2136f450-c1a6-467a-901d-8891005589d6" providerId="ADAL" clId="{ACC460FB-EDC5-55C8-B349-F928A764A37C}" dt="2025-08-29T23:30:36.845" v="11803" actId="2696"/>
        <pc:sldMkLst>
          <pc:docMk/>
          <pc:sldMk cId="1167048952" sldId="921"/>
        </pc:sldMkLst>
        <pc:spChg chg="mod">
          <ac:chgData name="Aaron J Masino" userId="2136f450-c1a6-467a-901d-8891005589d6" providerId="ADAL" clId="{ACC460FB-EDC5-55C8-B349-F928A764A37C}" dt="2025-08-29T23:30:07.371" v="11775" actId="20577"/>
          <ac:spMkLst>
            <pc:docMk/>
            <pc:sldMk cId="1167048952" sldId="921"/>
            <ac:spMk id="3" creationId="{AD0895B7-DE30-D4E4-1492-6D0D0874A94A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8-29T23:34:31.492" v="12066" actId="1076"/>
        <pc:sldMkLst>
          <pc:docMk/>
          <pc:sldMk cId="1486350248" sldId="921"/>
        </pc:sldMkLst>
        <pc:spChg chg="mod">
          <ac:chgData name="Aaron J Masino" userId="2136f450-c1a6-467a-901d-8891005589d6" providerId="ADAL" clId="{ACC460FB-EDC5-55C8-B349-F928A764A37C}" dt="2025-08-29T23:34:09.813" v="12062" actId="14100"/>
          <ac:spMkLst>
            <pc:docMk/>
            <pc:sldMk cId="1486350248" sldId="921"/>
            <ac:spMk id="3" creationId="{088404A4-C6F1-DC20-891F-264CE8614171}"/>
          </ac:spMkLst>
        </pc:spChg>
        <pc:picChg chg="add mod">
          <ac:chgData name="Aaron J Masino" userId="2136f450-c1a6-467a-901d-8891005589d6" providerId="ADAL" clId="{ACC460FB-EDC5-55C8-B349-F928A764A37C}" dt="2025-08-29T23:34:31.492" v="12066" actId="1076"/>
          <ac:picMkLst>
            <pc:docMk/>
            <pc:sldMk cId="1486350248" sldId="921"/>
            <ac:picMk id="4" creationId="{BCC62852-A99B-3BF8-4131-0B26B042EDB7}"/>
          </ac:picMkLst>
        </pc:picChg>
        <pc:picChg chg="del">
          <ac:chgData name="Aaron J Masino" userId="2136f450-c1a6-467a-901d-8891005589d6" providerId="ADAL" clId="{ACC460FB-EDC5-55C8-B349-F928A764A37C}" dt="2025-08-29T23:31:34.631" v="11839" actId="478"/>
          <ac:picMkLst>
            <pc:docMk/>
            <pc:sldMk cId="1486350248" sldId="921"/>
            <ac:picMk id="6" creationId="{DBCEBBE3-36AF-1245-AC8F-13B9C4F5ED28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8-29T23:37:20.424" v="12184" actId="20577"/>
        <pc:sldMkLst>
          <pc:docMk/>
          <pc:sldMk cId="3625573500" sldId="922"/>
        </pc:sldMkLst>
        <pc:spChg chg="mod">
          <ac:chgData name="Aaron J Masino" userId="2136f450-c1a6-467a-901d-8891005589d6" providerId="ADAL" clId="{ACC460FB-EDC5-55C8-B349-F928A764A37C}" dt="2025-08-29T23:37:20.424" v="12184" actId="20577"/>
          <ac:spMkLst>
            <pc:docMk/>
            <pc:sldMk cId="3625573500" sldId="922"/>
            <ac:spMk id="3" creationId="{4C110D5B-10E9-1717-A93C-056CCD4C34C6}"/>
          </ac:spMkLst>
        </pc:spChg>
        <pc:picChg chg="del">
          <ac:chgData name="Aaron J Masino" userId="2136f450-c1a6-467a-901d-8891005589d6" providerId="ADAL" clId="{ACC460FB-EDC5-55C8-B349-F928A764A37C}" dt="2025-08-29T23:35:28.480" v="12070" actId="478"/>
          <ac:picMkLst>
            <pc:docMk/>
            <pc:sldMk cId="3625573500" sldId="922"/>
            <ac:picMk id="4" creationId="{289A335D-F25F-0C67-6E95-740FE5CFCBCE}"/>
          </ac:picMkLst>
        </pc:picChg>
        <pc:picChg chg="add mod">
          <ac:chgData name="Aaron J Masino" userId="2136f450-c1a6-467a-901d-8891005589d6" providerId="ADAL" clId="{ACC460FB-EDC5-55C8-B349-F928A764A37C}" dt="2025-08-29T23:36:14.646" v="12073" actId="1076"/>
          <ac:picMkLst>
            <pc:docMk/>
            <pc:sldMk cId="3625573500" sldId="922"/>
            <ac:picMk id="6" creationId="{4B43E16D-9CE9-826A-E0C5-11B508BE8A29}"/>
          </ac:picMkLst>
        </pc:picChg>
      </pc:sldChg>
      <pc:sldMasterChg chg="modSp">
        <pc:chgData name="Aaron J Masino" userId="2136f450-c1a6-467a-901d-8891005589d6" providerId="ADAL" clId="{ACC460FB-EDC5-55C8-B349-F928A764A37C}" dt="2025-08-19T21:43:53.294" v="1" actId="255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ACC460FB-EDC5-55C8-B349-F928A764A37C}" dt="2025-08-19T21:43:53.294" v="1" actId="255"/>
          <ac:spMkLst>
            <pc:docMk/>
            <pc:sldMasterMk cId="2924523013" sldId="2147483672"/>
            <ac:spMk id="3" creationId="{00000000-0000-0000-0000-000000000000}"/>
          </ac:spMkLst>
        </pc:sp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8/29/25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A7B1-B686-C457-484C-A27C7EF2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E718D-6413-645D-C006-97F63ECF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7163E-5EE7-551C-3547-12D6887B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5CC2-0BD8-4658-477D-7846740EC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9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1A7B1-B686-C457-484C-A27C7EF2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E718D-6413-645D-C006-97F63ECF2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7163E-5EE7-551C-3547-12D6887BB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E5CC2-0BD8-4658-477D-7846740EC7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9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1227c1d6f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1227c1d6ff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21227c1d6ff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use a growing number of edges? After training, supervision edges are known to </a:t>
            </a:r>
            <a:r>
              <a:rPr lang="en-US" dirty="0" err="1"/>
              <a:t>GNN</a:t>
            </a:r>
            <a:r>
              <a:rPr lang="en-US" dirty="0"/>
              <a:t>. Therefore, an ideal model should use supervision edges in message passing at validation time. The same applies to the test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0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 Set Image">
  <p:cSld name="2_No Set Imag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title"/>
          </p:nvPr>
        </p:nvSpPr>
        <p:spPr>
          <a:xfrm>
            <a:off x="1143000" y="630939"/>
            <a:ext cx="105156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"/>
          <p:cNvSpPr txBox="1">
            <a:spLocks noGrp="1"/>
          </p:cNvSpPr>
          <p:nvPr>
            <p:ph type="body" idx="1"/>
          </p:nvPr>
        </p:nvSpPr>
        <p:spPr>
          <a:xfrm>
            <a:off x="1143000" y="1234373"/>
            <a:ext cx="10515600" cy="793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NTR"/>
              <a:buChar char="-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7" name="Google Shape;97;p3"/>
          <p:cNvGrpSpPr/>
          <p:nvPr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8" name="Google Shape;98;p3"/>
            <p:cNvCxnSpPr/>
            <p:nvPr/>
          </p:nvCxnSpPr>
          <p:spPr>
            <a:xfrm>
              <a:off x="11343190" y="687636"/>
              <a:ext cx="274320" cy="0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11343190" y="758544"/>
              <a:ext cx="274320" cy="0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11343190" y="829452"/>
              <a:ext cx="274320" cy="0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11343190" y="900361"/>
              <a:ext cx="274320" cy="0"/>
            </a:xfrm>
            <a:prstGeom prst="straightConnector1">
              <a:avLst/>
            </a:prstGeom>
            <a:noFill/>
            <a:ln w="222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02" name="Google Shape;102;p3"/>
          <p:cNvCxnSpPr/>
          <p:nvPr/>
        </p:nvCxnSpPr>
        <p:spPr>
          <a:xfrm>
            <a:off x="576072" y="914400"/>
            <a:ext cx="0" cy="5325035"/>
          </a:xfrm>
          <a:prstGeom prst="straightConnector1">
            <a:avLst/>
          </a:prstGeom>
          <a:noFill/>
          <a:ln w="1270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76825" y="149702"/>
            <a:ext cx="1895661" cy="3563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536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  <p:sldLayoutId id="2147483682" r:id="rId10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10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0.png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 err="1"/>
              <a:t>GNNs</a:t>
            </a:r>
            <a:r>
              <a:rPr lang="en-US" dirty="0"/>
              <a:t> in practice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8FDD-8103-A0FC-3AED-3614D8469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53EB-D6A4-418B-A521-EDD56D23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manipulate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4E23-A9F3-D8A1-B67E-4153DF7BC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24533" cy="32752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We’ve assumed that the network graph = the </a:t>
            </a:r>
            <a:r>
              <a:rPr lang="en-US" dirty="0" err="1"/>
              <a:t>GNN</a:t>
            </a:r>
            <a:r>
              <a:rPr lang="en-US" dirty="0"/>
              <a:t>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might want to break this assumption if: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input graph lacks features → apply feature augmentation (later lecture)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sparse → add virtual nodes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dense → apply </a:t>
            </a:r>
            <a:r>
              <a:rPr lang="en-US" dirty="0" err="1"/>
              <a:t>GraphSAGE</a:t>
            </a:r>
            <a:r>
              <a:rPr lang="en-US" dirty="0"/>
              <a:t> or other neighbor sampling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The graph is too large → sample subgraphs to compute embeddings (later lecture, time permitting)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263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0D33-120E-5675-FC0C-C0EAE1E2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DFABD-A705-83AB-EF5D-F34993768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prediction heads</a:t>
            </a:r>
          </a:p>
        </p:txBody>
      </p:sp>
    </p:spTree>
    <p:extLst>
      <p:ext uri="{BB962C8B-B14F-4D97-AF65-F5344CB8AC3E}">
        <p14:creationId xmlns:p14="http://schemas.microsoft.com/office/powerpoint/2010/main" val="39645140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BF4A5-83CC-32E4-CDAF-F2031DBB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F8608-807E-28EA-22C8-5B41BD46BAE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164A3-390D-259C-D3F9-3312E90B5E90}"/>
              </a:ext>
            </a:extLst>
          </p:cNvPr>
          <p:cNvSpPr txBox="1"/>
          <p:nvPr/>
        </p:nvSpPr>
        <p:spPr>
          <a:xfrm>
            <a:off x="2201333" y="1304990"/>
            <a:ext cx="278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We’ve learned about these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826927-9EF3-4CF7-908E-C84F59B485D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591600" y="1643544"/>
            <a:ext cx="0" cy="36305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1A5FEA-8CA2-3D1C-E48B-B19297BF417B}"/>
                  </a:ext>
                </a:extLst>
              </p:cNvPr>
              <p:cNvSpPr txBox="1"/>
              <p:nvPr/>
            </p:nvSpPr>
            <p:spPr>
              <a:xfrm>
                <a:off x="1373265" y="5040780"/>
                <a:ext cx="4798935" cy="85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 output: a set of </a:t>
                </a:r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 embeddings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2000" b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accent6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∀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</m:t>
                          </m:r>
                          <m: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1A5FEA-8CA2-3D1C-E48B-B19297BF4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65" y="5040780"/>
                <a:ext cx="4798935" cy="857992"/>
              </a:xfrm>
              <a:prstGeom prst="rect">
                <a:avLst/>
              </a:prstGeom>
              <a:blipFill>
                <a:blip r:embed="rId3"/>
                <a:stretch>
                  <a:fillRect t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CF60ED1-BDD5-0DD3-2EFF-6477DFAE5F70}"/>
              </a:ext>
            </a:extLst>
          </p:cNvPr>
          <p:cNvSpPr txBox="1"/>
          <p:nvPr/>
        </p:nvSpPr>
        <p:spPr>
          <a:xfrm>
            <a:off x="1373265" y="5893372"/>
            <a:ext cx="4798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we do with these?</a:t>
            </a:r>
          </a:p>
        </p:txBody>
      </p:sp>
    </p:spTree>
    <p:extLst>
      <p:ext uri="{BB962C8B-B14F-4D97-AF65-F5344CB8AC3E}">
        <p14:creationId xmlns:p14="http://schemas.microsoft.com/office/powerpoint/2010/main" val="15489496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2A3B-FE0C-FE96-5B43-A717148C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FB9DAA-8DF2-579C-7FA5-A3C75841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236CAE-BBE3-9875-C9A9-5370DA61AEF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5AF69-7052-B0B5-50C7-2E3C75007726}"/>
              </a:ext>
            </a:extLst>
          </p:cNvPr>
          <p:cNvSpPr txBox="1"/>
          <p:nvPr/>
        </p:nvSpPr>
        <p:spPr>
          <a:xfrm>
            <a:off x="5118363" y="243674"/>
            <a:ext cx="3961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“prediction heads” (additional network layers) for: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node-level tasks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edge-level tasks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graph-level tasks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2C2C2C-43ED-EF0C-560A-A08062EECB0A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7099300" y="1874890"/>
            <a:ext cx="0" cy="113924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D281285-D950-0C27-8C25-309316874922}"/>
              </a:ext>
            </a:extLst>
          </p:cNvPr>
          <p:cNvSpPr/>
          <p:nvPr/>
        </p:nvSpPr>
        <p:spPr>
          <a:xfrm>
            <a:off x="6324600" y="3014133"/>
            <a:ext cx="1549400" cy="10668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3293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8D13-03D5-E76E-0D19-D669CCF95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prediction heads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7263-766C-1D59-409D-D34538A2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856133" cy="664797"/>
          </a:xfrm>
        </p:spPr>
        <p:txBody>
          <a:bodyPr/>
          <a:lstStyle/>
          <a:p>
            <a:r>
              <a:rPr lang="en-US" dirty="0"/>
              <a:t>Different tasks levels require different types of prediction heads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5B158-B81B-60E4-3E7B-4511DE19C22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EE5B0-1E7B-9AB2-D74D-E4B8A108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870" y="1853517"/>
            <a:ext cx="3624259" cy="425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94C82-F6BC-3E61-CBEE-9639855D89D8}"/>
              </a:ext>
            </a:extLst>
          </p:cNvPr>
          <p:cNvSpPr txBox="1"/>
          <p:nvPr/>
        </p:nvSpPr>
        <p:spPr>
          <a:xfrm>
            <a:off x="7908129" y="2380674"/>
            <a:ext cx="14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Node-level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FEB56-9916-179B-08A9-19FA2C37BA4A}"/>
              </a:ext>
            </a:extLst>
          </p:cNvPr>
          <p:cNvSpPr txBox="1"/>
          <p:nvPr/>
        </p:nvSpPr>
        <p:spPr>
          <a:xfrm>
            <a:off x="7908129" y="5106941"/>
            <a:ext cx="14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Edge-level prediction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3CA869-BE57-2AA7-2A1E-456201AE0B39}"/>
              </a:ext>
            </a:extLst>
          </p:cNvPr>
          <p:cNvSpPr txBox="1"/>
          <p:nvPr/>
        </p:nvSpPr>
        <p:spPr>
          <a:xfrm>
            <a:off x="2726267" y="3624707"/>
            <a:ext cx="1557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Graph-level prediction</a:t>
            </a:r>
          </a:p>
        </p:txBody>
      </p:sp>
    </p:spTree>
    <p:extLst>
      <p:ext uri="{BB962C8B-B14F-4D97-AF65-F5344CB8AC3E}">
        <p14:creationId xmlns:p14="http://schemas.microsoft.com/office/powerpoint/2010/main" val="29624499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EBE9-71CF-21D8-07E4-E20B6E948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Node-level prediction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33AFD-22B8-A16C-DFF8-A65F5081FC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9770533" cy="478387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the node embedding as input to a prediction function (e.g., an </a:t>
                </a:r>
                <a:r>
                  <a:rPr lang="en-US" dirty="0" err="1"/>
                  <a:t>MLP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Following the </a:t>
                </a:r>
                <a:r>
                  <a:rPr lang="en-US" dirty="0" err="1"/>
                  <a:t>GNN</a:t>
                </a:r>
                <a:r>
                  <a:rPr lang="en-US" dirty="0"/>
                  <a:t> computation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layers,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-dimensional embeddings</a:t>
                </a:r>
                <a:r>
                  <a:rPr lang="en-US" dirty="0">
                    <a:solidFill>
                      <a:schemeClr val="tx2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ℝ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∀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want to make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-way prediction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Classification: classify among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categories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Regression: regress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variables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Create a prediction head,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, that outputs and estimate,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, of the target,</a:t>
                </a:r>
                <a:r>
                  <a:rPr lang="en-US" b="1" dirty="0">
                    <a:cs typeface="Arial" panose="020B0604020202020204" pitchFamily="34" charset="0"/>
                  </a:rPr>
                  <a:t>  </a:t>
                </a:r>
                <a:r>
                  <a:rPr lang="en-US" dirty="0">
                    <a:cs typeface="Arial" panose="020B0604020202020204" pitchFamily="34" charset="0"/>
                  </a:rPr>
                  <a:t>from</a:t>
                </a:r>
                <a:r>
                  <a:rPr lang="en-US" b="1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a linear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→ maps node embeddings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We can now compute a loss function on the node prediction task!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933AFD-22B8-A16C-DFF8-A65F5081FC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9770533" cy="4783874"/>
              </a:xfrm>
              <a:blipFill>
                <a:blip r:embed="rId2"/>
                <a:stretch>
                  <a:fillRect l="-1686" t="-2646" r="-1297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2993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2E44-B562-EA3D-24B9-1C100EA0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8ED2E-7185-F63B-0487-A3530FD58D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99133" cy="229986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pairs</a:t>
                </a:r>
                <a:r>
                  <a:rPr lang="en-US" dirty="0"/>
                  <a:t> of node embeddings as input to a prediction function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want to make a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-way 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What are the options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48ED2E-7185-F63B-0487-A3530FD58D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99133" cy="2299860"/>
              </a:xfrm>
              <a:blipFill>
                <a:blip r:embed="rId2"/>
                <a:stretch>
                  <a:fillRect l="-1777" t="-5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CEB6618-855B-52A3-7829-53D16AF4E1F7}"/>
              </a:ext>
            </a:extLst>
          </p:cNvPr>
          <p:cNvGrpSpPr/>
          <p:nvPr/>
        </p:nvGrpSpPr>
        <p:grpSpPr>
          <a:xfrm>
            <a:off x="3730624" y="3498850"/>
            <a:ext cx="4823884" cy="2889613"/>
            <a:chOff x="3730624" y="3498850"/>
            <a:chExt cx="4823884" cy="28896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BF55EE-E74C-8D4F-99CD-2BBCDBE3A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0624" y="3498850"/>
              <a:ext cx="4823884" cy="288961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7771455-27B4-7CA3-04BC-04C2A365186D}"/>
                    </a:ext>
                  </a:extLst>
                </p:cNvPr>
                <p:cNvSpPr/>
                <p:nvPr/>
              </p:nvSpPr>
              <p:spPr>
                <a:xfrm>
                  <a:off x="3860800" y="5046133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7771455-27B4-7CA3-04BC-04C2A3651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800" y="5046133"/>
                  <a:ext cx="829733" cy="838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15E9EB7-E839-22CF-E842-D4E6B8275388}"/>
                    </a:ext>
                  </a:extLst>
                </p:cNvPr>
                <p:cNvSpPr/>
                <p:nvPr/>
              </p:nvSpPr>
              <p:spPr>
                <a:xfrm>
                  <a:off x="7332133" y="5379720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15E9EB7-E839-22CF-E842-D4E6B82753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133" y="5379720"/>
                  <a:ext cx="829733" cy="838200"/>
                </a:xfrm>
                <a:prstGeom prst="rect">
                  <a:avLst/>
                </a:prstGeom>
                <a:blipFill>
                  <a:blip r:embed="rId5"/>
                  <a:stretch>
                    <a:fillRect l="-15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27F5BC8-65CD-886D-6154-5EBE38B3BD9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6288767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2846-DEFA-51CD-1AFC-FED84B07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 with concatenation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50353-0C3E-42CC-6A21-45E1FC627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9762067" cy="418152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One option is to concatenate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node embeddings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Prediction function,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/>
                  <a:t>, operates on the concatenated 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a linear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𝑢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|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 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|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→ maps node embeddings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950353-0C3E-42CC-6A21-45E1FC627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9762067" cy="4181529"/>
              </a:xfrm>
              <a:blipFill>
                <a:blip r:embed="rId2"/>
                <a:stretch>
                  <a:fillRect l="-1688" t="-3030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3272738F-2877-A527-7919-7D87C8A28A18}"/>
              </a:ext>
            </a:extLst>
          </p:cNvPr>
          <p:cNvGrpSpPr/>
          <p:nvPr/>
        </p:nvGrpSpPr>
        <p:grpSpPr>
          <a:xfrm>
            <a:off x="2603500" y="2745317"/>
            <a:ext cx="6985000" cy="1993900"/>
            <a:chOff x="2603500" y="2745317"/>
            <a:chExt cx="6985000" cy="19939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A4AAB0-2FDC-49B6-9631-F28BBE512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500" y="2745317"/>
              <a:ext cx="6985000" cy="19939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D2EA6-F1D8-074E-404F-635D74944802}"/>
                    </a:ext>
                  </a:extLst>
                </p:cNvPr>
                <p:cNvSpPr/>
                <p:nvPr/>
              </p:nvSpPr>
              <p:spPr>
                <a:xfrm>
                  <a:off x="2683933" y="3901017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D2EA6-F1D8-074E-404F-635D749448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33" y="3901017"/>
                  <a:ext cx="829733" cy="838200"/>
                </a:xfrm>
                <a:prstGeom prst="rect">
                  <a:avLst/>
                </a:prstGeom>
                <a:blipFill>
                  <a:blip r:embed="rId4"/>
                  <a:stretch>
                    <a:fillRect l="-15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68FF15D-555D-3AA2-5183-5A4B2D964B11}"/>
                    </a:ext>
                  </a:extLst>
                </p:cNvPr>
                <p:cNvSpPr/>
                <p:nvPr/>
              </p:nvSpPr>
              <p:spPr>
                <a:xfrm>
                  <a:off x="3708400" y="3901017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68FF15D-555D-3AA2-5183-5A4B2D964B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400" y="3901017"/>
                  <a:ext cx="829733" cy="838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7291305-8606-8D3A-0FD2-0F7F6578EE18}"/>
                    </a:ext>
                  </a:extLst>
                </p:cNvPr>
                <p:cNvSpPr/>
                <p:nvPr/>
              </p:nvSpPr>
              <p:spPr>
                <a:xfrm>
                  <a:off x="8398933" y="3009900"/>
                  <a:ext cx="829733" cy="838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7291305-8606-8D3A-0FD2-0F7F6578EE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933" y="3009900"/>
                  <a:ext cx="829733" cy="838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7CD539-1B19-BE22-58A6-D03E33FB1BE5}"/>
              </a:ext>
            </a:extLst>
          </p:cNvPr>
          <p:cNvGrpSpPr/>
          <p:nvPr/>
        </p:nvGrpSpPr>
        <p:grpSpPr>
          <a:xfrm>
            <a:off x="3810000" y="5291667"/>
            <a:ext cx="4876800" cy="1296534"/>
            <a:chOff x="3810000" y="5291667"/>
            <a:chExt cx="4876800" cy="12965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D93BD8-A564-6EFD-1225-DF01558FDA9F}"/>
                </a:ext>
              </a:extLst>
            </p:cNvPr>
            <p:cNvSpPr txBox="1"/>
            <p:nvPr/>
          </p:nvSpPr>
          <p:spPr>
            <a:xfrm>
              <a:off x="5257799" y="6003426"/>
              <a:ext cx="30056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Account for the concatenation of embeddings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A7ADF8-A5C0-F1AE-BF5C-9AC0071638F0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760633" y="5291667"/>
              <a:ext cx="1926167" cy="7117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F12405-518D-3506-A0D1-AF7B930D7575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810000" y="5291667"/>
              <a:ext cx="2950633" cy="71175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63DB88-3161-E5B9-3E96-4EBB0FE90D00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6607862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4B25-4611-15C4-482F-B587278C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Edge-level prediction head with dot product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0FB8F-7F68-8D65-90A5-A51649F77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47852" cy="47532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prediction head function is just the dot product of the node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only applies to 1-way prediction </a:t>
                </a:r>
                <a:r>
                  <a:rPr lang="en-US" dirty="0"/>
                  <a:t>(i.e., binary classification, single regression, link prediction)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Applying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-way </a:t>
                </a:r>
                <a:r>
                  <a:rPr lang="en-US" dirty="0"/>
                  <a:t>prediction with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learnable generalized dot product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Learn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weight matrices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801688" lvl="1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E0FB8F-7F68-8D65-90A5-A51649F77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47852" cy="4753224"/>
              </a:xfrm>
              <a:blipFill>
                <a:blip r:embed="rId2"/>
                <a:stretch>
                  <a:fillRect l="-1752" t="-2660" r="-150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081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1574D-EFEC-ABDF-4988-BD85A7777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prediction head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1BA7-3E34-787E-0E88-014E65D5F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272847" cy="131613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want to make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cs typeface="Arial" panose="020B0604020202020204" pitchFamily="34" charset="0"/>
                  </a:rPr>
                  <a:t>-way 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Options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/>
                  <a:t> are similar to message aggregation and update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51BA7-3E34-787E-0E88-014E65D5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272847" cy="1316130"/>
              </a:xfrm>
              <a:blipFill>
                <a:blip r:embed="rId2"/>
                <a:stretch>
                  <a:fillRect l="-1915" t="-952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73E42A-C9D4-5B91-2882-EAD6E34A1818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1949EE-EFAC-250E-5C76-1CF0E510CD3D}"/>
              </a:ext>
            </a:extLst>
          </p:cNvPr>
          <p:cNvGrpSpPr/>
          <p:nvPr/>
        </p:nvGrpSpPr>
        <p:grpSpPr>
          <a:xfrm>
            <a:off x="3001587" y="2919963"/>
            <a:ext cx="6798425" cy="3236891"/>
            <a:chOff x="3001587" y="2576215"/>
            <a:chExt cx="6798425" cy="32368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6F5266-C9C8-A196-ADEB-2C2BCAAA0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587" y="2576215"/>
              <a:ext cx="6798425" cy="323689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3AB44AF-FD10-45DA-D2D5-F42C80D3F148}"/>
                    </a:ext>
                  </a:extLst>
                </p:cNvPr>
                <p:cNvSpPr/>
                <p:nvPr/>
              </p:nvSpPr>
              <p:spPr>
                <a:xfrm>
                  <a:off x="6335838" y="3369251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3AB44AF-FD10-45DA-D2D5-F42C80D3F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5838" y="3369251"/>
                  <a:ext cx="605290" cy="611233"/>
                </a:xfrm>
                <a:prstGeom prst="rect">
                  <a:avLst/>
                </a:prstGeom>
                <a:blipFill>
                  <a:blip r:embed="rId4"/>
                  <a:stretch>
                    <a:fillRect l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D81ADB6-9A11-88EF-1A5B-F53317179BBD}"/>
                    </a:ext>
                  </a:extLst>
                </p:cNvPr>
                <p:cNvSpPr/>
                <p:nvPr/>
              </p:nvSpPr>
              <p:spPr>
                <a:xfrm>
                  <a:off x="3296035" y="5058047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D81ADB6-9A11-88EF-1A5B-F53317179B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035" y="5058047"/>
                  <a:ext cx="605290" cy="611233"/>
                </a:xfrm>
                <a:prstGeom prst="rect">
                  <a:avLst/>
                </a:prstGeom>
                <a:blipFill>
                  <a:blip r:embed="rId5"/>
                  <a:stretch>
                    <a:fillRect l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055FFA8-D72C-CCF0-F161-69885EE9AAB4}"/>
                    </a:ext>
                  </a:extLst>
                </p:cNvPr>
                <p:cNvSpPr/>
                <p:nvPr/>
              </p:nvSpPr>
              <p:spPr>
                <a:xfrm>
                  <a:off x="3598680" y="2953877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055FFA8-D72C-CCF0-F161-69885EE9AA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8680" y="2953877"/>
                  <a:ext cx="605290" cy="611233"/>
                </a:xfrm>
                <a:prstGeom prst="rect">
                  <a:avLst/>
                </a:prstGeom>
                <a:blipFill>
                  <a:blip r:embed="rId6"/>
                  <a:stretch>
                    <a:fillRect l="-40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4DF08A0-ABB1-86F6-6534-143739CF08F6}"/>
                    </a:ext>
                  </a:extLst>
                </p:cNvPr>
                <p:cNvSpPr/>
                <p:nvPr/>
              </p:nvSpPr>
              <p:spPr>
                <a:xfrm>
                  <a:off x="5795509" y="2648260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𝐵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4DF08A0-ABB1-86F6-6534-143739CF08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509" y="2648260"/>
                  <a:ext cx="605290" cy="611233"/>
                </a:xfrm>
                <a:prstGeom prst="rect">
                  <a:avLst/>
                </a:prstGeom>
                <a:blipFill>
                  <a:blip r:embed="rId7"/>
                  <a:stretch>
                    <a:fillRect l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2ADFBEA-777A-6109-C72E-B7A30CDF4C8C}"/>
                    </a:ext>
                  </a:extLst>
                </p:cNvPr>
                <p:cNvSpPr/>
                <p:nvPr/>
              </p:nvSpPr>
              <p:spPr>
                <a:xfrm>
                  <a:off x="5492864" y="5121515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2ADFBEA-777A-6109-C72E-B7A30CDF4C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2864" y="5121515"/>
                  <a:ext cx="605290" cy="611233"/>
                </a:xfrm>
                <a:prstGeom prst="rect">
                  <a:avLst/>
                </a:prstGeom>
                <a:blipFill>
                  <a:blip r:embed="rId8"/>
                  <a:stretch>
                    <a:fillRect l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E77623B-66C6-40E1-8017-62EB8EDB07BF}"/>
                    </a:ext>
                  </a:extLst>
                </p:cNvPr>
                <p:cNvSpPr/>
                <p:nvPr/>
              </p:nvSpPr>
              <p:spPr>
                <a:xfrm>
                  <a:off x="6548023" y="4447406"/>
                  <a:ext cx="605290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𝐹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E77623B-66C6-40E1-8017-62EB8EDB07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8023" y="4447406"/>
                  <a:ext cx="605290" cy="611233"/>
                </a:xfrm>
                <a:prstGeom prst="rect">
                  <a:avLst/>
                </a:prstGeom>
                <a:blipFill>
                  <a:blip r:embed="rId9"/>
                  <a:stretch>
                    <a:fillRect l="-20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4B777E-6EF0-2422-BCE5-42C0A2651775}"/>
                    </a:ext>
                  </a:extLst>
                </p:cNvPr>
                <p:cNvSpPr/>
                <p:nvPr/>
              </p:nvSpPr>
              <p:spPr>
                <a:xfrm>
                  <a:off x="8899199" y="3738832"/>
                  <a:ext cx="397471" cy="6112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4B777E-6EF0-2422-BCE5-42C0A26517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9199" y="3738832"/>
                  <a:ext cx="397471" cy="611233"/>
                </a:xfrm>
                <a:prstGeom prst="rect">
                  <a:avLst/>
                </a:prstGeom>
                <a:blipFill>
                  <a:blip r:embed="rId10"/>
                  <a:stretch>
                    <a:fillRect l="-93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4F3E426-C2BE-B5F0-BD62-E3AE43D9C5C4}"/>
                </a:ext>
              </a:extLst>
            </p:cNvPr>
            <p:cNvSpPr/>
            <p:nvPr/>
          </p:nvSpPr>
          <p:spPr>
            <a:xfrm>
              <a:off x="9190413" y="5201873"/>
              <a:ext cx="605290" cy="611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6329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3791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prediction heads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performance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Splitting our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1A49-D7D4-16FC-2DAF-C2D98849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Graph-level prediction head via pooling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2DE27-ABCE-77C0-8BDD-465DBE62D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57705" cy="540064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Element-wise</a:t>
                </a:r>
                <a:r>
                  <a:rPr lang="en-US" dirty="0"/>
                  <a:t> pooling (aggregation) over node embeddings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Mean pooling: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𝑀𝑒𝑎𝑛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Max pooling: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𝑀𝑎𝑥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Sum pooling: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𝑆𝑢𝑚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e>
                                </m:d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 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>
                  <a:buNone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Prediction head operates on pooled embedding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𝐾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is a linear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</m:d>
                      </m:sup>
                    </m:sSubSup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102870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→ maps node embeddings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sup>
                    </m:sSup>
                  </m:oMath>
                </a14:m>
                <a:endParaRPr lang="en-US" dirty="0"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Arial" panose="020B0604020202020204" pitchFamily="34" charset="0"/>
                  </a:rPr>
                  <a:t>Works well for small graphs. What about large graphs?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2DE27-ABCE-77C0-8BDD-465DBE62D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57705" cy="5400646"/>
              </a:xfrm>
              <a:blipFill>
                <a:blip r:embed="rId2"/>
                <a:stretch>
                  <a:fillRect l="-2053" t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9480579-FCC8-2A2B-C9CC-A10789071E70}"/>
              </a:ext>
            </a:extLst>
          </p:cNvPr>
          <p:cNvGrpSpPr/>
          <p:nvPr/>
        </p:nvGrpSpPr>
        <p:grpSpPr>
          <a:xfrm>
            <a:off x="8434252" y="1545646"/>
            <a:ext cx="3319945" cy="1883354"/>
            <a:chOff x="7536477" y="3524596"/>
            <a:chExt cx="3319945" cy="18833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FCE9535-A4C1-F8F5-0EC8-988615C75D39}"/>
                </a:ext>
              </a:extLst>
            </p:cNvPr>
            <p:cNvGrpSpPr/>
            <p:nvPr/>
          </p:nvGrpSpPr>
          <p:grpSpPr>
            <a:xfrm>
              <a:off x="7536477" y="5028897"/>
              <a:ext cx="2098767" cy="228601"/>
              <a:chOff x="6534150" y="3407980"/>
              <a:chExt cx="3540125" cy="4572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A5BBD3-7F3E-94F0-6850-DD259128BB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9F642-314A-B079-9E55-682AA92C4B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1B232FE-BEBD-BB09-CF82-B48E8C618DD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75245AE-4FD6-7206-DE3F-D53D9A6B28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E20600-A664-7CB2-37A0-CB6E0E2FED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D188028-3CE0-929D-02F4-66BC2A1E4D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8B3675-BB81-7144-7A8F-4CAEC03CC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1E492D0-BA25-044D-00C1-88C1D82F6302}"/>
                </a:ext>
              </a:extLst>
            </p:cNvPr>
            <p:cNvGrpSpPr/>
            <p:nvPr/>
          </p:nvGrpSpPr>
          <p:grpSpPr>
            <a:xfrm>
              <a:off x="7536477" y="3594962"/>
              <a:ext cx="2098767" cy="228601"/>
              <a:chOff x="6534150" y="3407980"/>
              <a:chExt cx="3540125" cy="4572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04781D-5B84-B25F-DE1C-D92C6F314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432E0A-8073-37AD-EDDD-27BEE4AB0A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F61FC3-B674-541F-4F0F-36CD141A8F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6E8B440-A303-E5C1-9D95-8B3B9C60A6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325DE3-4D9F-05F8-4C7C-99B03E952B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753515-5320-BCDE-3F0B-BC7C59546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8CDE0B-8D18-B093-BC04-39B64CE425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B64606-9968-71CF-E36C-B2FA861D972B}"/>
                    </a:ext>
                  </a:extLst>
                </p:cNvPr>
                <p:cNvSpPr txBox="1"/>
                <p:nvPr/>
              </p:nvSpPr>
              <p:spPr>
                <a:xfrm>
                  <a:off x="9635244" y="3524596"/>
                  <a:ext cx="1055717" cy="434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B64606-9968-71CF-E36C-B2FA861D9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244" y="3524596"/>
                  <a:ext cx="1055717" cy="434671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F964DD-C10C-FC1C-3508-2DCCBD0392A4}"/>
                </a:ext>
              </a:extLst>
            </p:cNvPr>
            <p:cNvGrpSpPr/>
            <p:nvPr/>
          </p:nvGrpSpPr>
          <p:grpSpPr>
            <a:xfrm>
              <a:off x="7536477" y="3992150"/>
              <a:ext cx="2098767" cy="228601"/>
              <a:chOff x="6534150" y="3407980"/>
              <a:chExt cx="3540125" cy="45720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F4F4D2-25E4-6186-7055-A7F0D92375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07F630-95E8-A13F-2873-60DA562264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F4C405-59E7-A715-8172-E403BAC1BF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6AE8610-D174-4199-6F36-E455D08906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BD7F7EC-0A14-E143-B637-627D886D2E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F435F23-266A-E003-53A8-50A237AEA7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04552F-462D-D153-92B6-A2AC44CD46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1C21A98-2C83-2426-67B8-314D97746343}"/>
                    </a:ext>
                  </a:extLst>
                </p:cNvPr>
                <p:cNvSpPr txBox="1"/>
                <p:nvPr/>
              </p:nvSpPr>
              <p:spPr>
                <a:xfrm>
                  <a:off x="9635244" y="3921784"/>
                  <a:ext cx="1055717" cy="434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1C21A98-2C83-2426-67B8-314D97746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244" y="3921784"/>
                  <a:ext cx="1055717" cy="434671"/>
                </a:xfrm>
                <a:prstGeom prst="rect">
                  <a:avLst/>
                </a:prstGeom>
                <a:blipFill>
                  <a:blip r:embed="rId4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E630A8-9B64-7C9D-3F9B-7733CF735161}"/>
                </a:ext>
              </a:extLst>
            </p:cNvPr>
            <p:cNvGrpSpPr/>
            <p:nvPr/>
          </p:nvGrpSpPr>
          <p:grpSpPr>
            <a:xfrm>
              <a:off x="7536477" y="4430084"/>
              <a:ext cx="2098767" cy="228601"/>
              <a:chOff x="6534150" y="3407980"/>
              <a:chExt cx="3540125" cy="457200"/>
            </a:xfrm>
            <a:solidFill>
              <a:srgbClr val="4BA047"/>
            </a:solidFill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5CE326B-0872-6D8C-94B6-3487610E24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47971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89FEB17-738E-42E7-69D2-331292C3B6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34150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E80975F-D991-365B-D43B-0696AD691D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61792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0CC7618-7A51-A121-32EB-CFB38358D6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75613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53114A5-6B15-4D77-261F-F3FDAC6BB3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89434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CE428D6-76B2-50B8-4E6B-2A5F23F1EF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10325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B2CF1A0-97A9-C5DA-9D83-FEA15FD629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075" y="3407980"/>
                <a:ext cx="457200" cy="457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BBFB53-795B-2E47-7D54-A1B4B9F5D498}"/>
                    </a:ext>
                  </a:extLst>
                </p:cNvPr>
                <p:cNvSpPr txBox="1"/>
                <p:nvPr/>
              </p:nvSpPr>
              <p:spPr>
                <a:xfrm>
                  <a:off x="9635244" y="4359718"/>
                  <a:ext cx="1055717" cy="434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BBFB53-795B-2E47-7D54-A1B4B9F5D4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5244" y="4359718"/>
                  <a:ext cx="1055717" cy="434671"/>
                </a:xfrm>
                <a:prstGeom prst="rect">
                  <a:avLst/>
                </a:prstGeom>
                <a:blipFill>
                  <a:blip r:embed="rId5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D027BB9-213C-A5BF-7B53-545B8CABFDC2}"/>
                    </a:ext>
                  </a:extLst>
                </p:cNvPr>
                <p:cNvSpPr txBox="1"/>
                <p:nvPr/>
              </p:nvSpPr>
              <p:spPr>
                <a:xfrm>
                  <a:off x="9800705" y="4818493"/>
                  <a:ext cx="1055717" cy="589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pool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bSup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D027BB9-213C-A5BF-7B53-545B8CABFD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0705" y="4818493"/>
                  <a:ext cx="1055717" cy="589457"/>
                </a:xfrm>
                <a:prstGeom prst="rect">
                  <a:avLst/>
                </a:prstGeom>
                <a:blipFill>
                  <a:blip r:embed="rId6"/>
                  <a:stretch>
                    <a:fillRect l="-3571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3286637-6909-FC14-4FC0-56D263340AD7}"/>
                </a:ext>
              </a:extLst>
            </p:cNvPr>
            <p:cNvSpPr/>
            <p:nvPr/>
          </p:nvSpPr>
          <p:spPr>
            <a:xfrm>
              <a:off x="8721387" y="3524596"/>
              <a:ext cx="346487" cy="1787079"/>
            </a:xfrm>
            <a:prstGeom prst="roundRect">
              <a:avLst/>
            </a:prstGeom>
            <a:solidFill>
              <a:schemeClr val="accent4"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B276CB-CD8D-9274-FF0C-624CB4339A6D}"/>
              </a:ext>
            </a:extLst>
          </p:cNvPr>
          <p:cNvSpPr txBox="1"/>
          <p:nvPr/>
        </p:nvSpPr>
        <p:spPr>
          <a:xfrm>
            <a:off x="8533514" y="3600878"/>
            <a:ext cx="278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element-wise pooling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6442B6-3257-A83D-ECBC-98E0CFEBA391}"/>
              </a:ext>
            </a:extLst>
          </p:cNvPr>
          <p:cNvCxnSpPr>
            <a:cxnSpLocks/>
            <a:stCxn id="42" idx="0"/>
            <a:endCxn id="41" idx="2"/>
          </p:cNvCxnSpPr>
          <p:nvPr/>
        </p:nvCxnSpPr>
        <p:spPr>
          <a:xfrm flipH="1" flipV="1">
            <a:off x="9792406" y="3332725"/>
            <a:ext cx="131375" cy="26815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67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A8021-8492-D6A5-2B51-D4C2EA08E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for global pooling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E6CAB-0634-C256-7DAB-2166499C0C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624455" cy="521117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Global pooling loses information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Toy example with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1-dimensional node embeddings </a:t>
                </a: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two graphs each with 5 nodes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embeddings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−2, 0, 1, 2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embeddings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0, 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have different embeddings → we should be able to differentiate them with appropriate prediction head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But, if we do global sum pooling: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𝑠𝑢𝑚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−1, −2, 0, 1, 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𝐾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𝑠𝑢𝑚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0, 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We cannot differentiate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3E6CAB-0634-C256-7DAB-2166499C0C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624455" cy="5211170"/>
              </a:xfrm>
              <a:blipFill>
                <a:blip r:embed="rId2"/>
                <a:stretch>
                  <a:fillRect l="-2062" t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101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3D58D-6AFD-DAC7-1FC3-3AACB3E1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global pooling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03C36-4346-324F-C3DC-C5312AB64D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927080" cy="508164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the node embeddings hierarchically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Toy example from previous slide with hierarchical aggregation with </a:t>
                </a:r>
                <a:r>
                  <a:rPr lang="en-US" dirty="0" err="1"/>
                  <a:t>ReLU</a:t>
                </a:r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Separately aggregate first 2 nodes and last 3 nodes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Aggregate again for final prediction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embeddings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−1, −2, 0, 1, 2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Round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−1,−2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0,1,2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Round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 embeddings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0, 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Round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Round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dirty="0"/>
                  <a:t>. We can differentiate these!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03C36-4346-324F-C3DC-C5312AB64D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927080" cy="5081648"/>
              </a:xfrm>
              <a:blipFill>
                <a:blip r:embed="rId2"/>
                <a:stretch>
                  <a:fillRect l="-1626" t="-2494" b="-2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10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34F0-F7BA-A3A4-AE14-8AF4AB2A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F0687-CA73-BC51-6D72-2220F20B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46920" cy="4944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Idea: learn a hierarchical node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Leverage 2 independent </a:t>
            </a:r>
            <a:r>
              <a:rPr lang="en-US" dirty="0" err="1"/>
              <a:t>GNNs</a:t>
            </a:r>
            <a:r>
              <a:rPr lang="en-US" dirty="0"/>
              <a:t> at each pooling level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1 computes node embeddings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2 computes node cluster membership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GNN</a:t>
            </a:r>
            <a:r>
              <a:rPr lang="en-US" dirty="0"/>
              <a:t> 1 and 2 at each level can be executed in parallel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9A836-EC65-5FEB-B428-BBA1C7AB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82" y="1700697"/>
            <a:ext cx="8732035" cy="2464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BC60E-FD86-9746-93E5-A39BAD24A933}"/>
              </a:ext>
            </a:extLst>
          </p:cNvPr>
          <p:cNvSpPr txBox="1"/>
          <p:nvPr/>
        </p:nvSpPr>
        <p:spPr>
          <a:xfrm>
            <a:off x="8588873" y="4213559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Ying et. al. 2019</a:t>
            </a:r>
          </a:p>
        </p:txBody>
      </p:sp>
    </p:spTree>
    <p:extLst>
      <p:ext uri="{BB962C8B-B14F-4D97-AF65-F5344CB8AC3E}">
        <p14:creationId xmlns:p14="http://schemas.microsoft.com/office/powerpoint/2010/main" val="32466447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DBE2-62C5-4290-42F6-9F9EEEBA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EA80-3AA7-B770-9623-A2F350C4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74148-CB27-175F-881D-E0C096AF8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46920" cy="52491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Idea: learn a hierarchical node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each pooling layer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Use cluster assignments to aggregate node embeddings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Create a single new node for each cluster, maintaining edges between clusters to generate next level pooled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Jointly train </a:t>
            </a:r>
            <a:r>
              <a:rPr lang="en-US" dirty="0" err="1"/>
              <a:t>GNN</a:t>
            </a:r>
            <a:r>
              <a:rPr lang="en-US" dirty="0"/>
              <a:t> 1 and </a:t>
            </a:r>
            <a:r>
              <a:rPr lang="en-US" dirty="0" err="1"/>
              <a:t>GNN</a:t>
            </a:r>
            <a:r>
              <a:rPr lang="en-US" dirty="0"/>
              <a:t>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32C82F-1AD4-4B17-0ACB-F82511027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82" y="1700697"/>
            <a:ext cx="8732035" cy="2464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184731-6863-3FC7-76DB-64B8216E9091}"/>
              </a:ext>
            </a:extLst>
          </p:cNvPr>
          <p:cNvSpPr txBox="1"/>
          <p:nvPr/>
        </p:nvSpPr>
        <p:spPr>
          <a:xfrm>
            <a:off x="8588873" y="4213559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Ying et. al. 2019</a:t>
            </a:r>
          </a:p>
        </p:txBody>
      </p:sp>
    </p:spTree>
    <p:extLst>
      <p:ext uri="{BB962C8B-B14F-4D97-AF65-F5344CB8AC3E}">
        <p14:creationId xmlns:p14="http://schemas.microsoft.com/office/powerpoint/2010/main" val="16389157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19A66-7E72-A846-E95B-8D1BBBFE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6EF0-3F5E-44BB-3266-CD7D09A90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training</a:t>
            </a:r>
          </a:p>
        </p:txBody>
      </p:sp>
    </p:spTree>
    <p:extLst>
      <p:ext uri="{BB962C8B-B14F-4D97-AF65-F5344CB8AC3E}">
        <p14:creationId xmlns:p14="http://schemas.microsoft.com/office/powerpoint/2010/main" val="6581315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7B35E-F0D1-E689-00A5-CC0BD3792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3B2198-9B6D-21F4-9438-0D6FFB0FD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E3C2B-9F05-2199-CA74-EA58440A115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8A7F-CE6B-5507-F7BC-05A10D21F0CB}"/>
              </a:ext>
            </a:extLst>
          </p:cNvPr>
          <p:cNvSpPr txBox="1"/>
          <p:nvPr/>
        </p:nvSpPr>
        <p:spPr>
          <a:xfrm>
            <a:off x="4927170" y="1102978"/>
            <a:ext cx="3268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 ground-truth labels come from?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DEEE6A-258A-6559-D519-971E832EA8F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6561193" y="1810864"/>
            <a:ext cx="2862529" cy="117125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DAF872B-8EAE-D39C-4DE5-5F8252FB5DB8}"/>
              </a:ext>
            </a:extLst>
          </p:cNvPr>
          <p:cNvSpPr/>
          <p:nvPr/>
        </p:nvSpPr>
        <p:spPr>
          <a:xfrm>
            <a:off x="8028709" y="2982120"/>
            <a:ext cx="2790026" cy="10668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5911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24A8-4CFD-4BE7-8367-14F4C7BBF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48DA9-6542-F95C-1659-F04C3E26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7FCAD-5A74-96A9-B675-B6C987BC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5851" cy="20790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Supervised learning </a:t>
            </a:r>
            <a:r>
              <a:rPr lang="en-US" dirty="0"/>
              <a:t>– labels come from an external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labels: article topic in a citation network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Edge labels: fraudulent transaction in a financial transaction network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Graph labels: toxicity of a drug</a:t>
            </a:r>
          </a:p>
        </p:txBody>
      </p:sp>
    </p:spTree>
    <p:extLst>
      <p:ext uri="{BB962C8B-B14F-4D97-AF65-F5344CB8AC3E}">
        <p14:creationId xmlns:p14="http://schemas.microsoft.com/office/powerpoint/2010/main" val="193273840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0FE18-D5AE-5424-56F3-14FC1BCC6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0D31-097C-4741-96F5-E3B52385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05851" cy="32024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</a:t>
            </a:r>
            <a:r>
              <a:rPr lang="en-US" dirty="0"/>
              <a:t>– labels come from the graph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labels: node statistics such as a centrality measure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Edge labels: link prediction based on input graph structure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Graph labels: graph statistics such as diameter, isomorphism (pair of graphs)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Technically, we have supervision in unsupervised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</a:t>
            </a:r>
            <a:r>
              <a:rPr lang="en-US" dirty="0"/>
              <a:t> is more appropriately called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self-supervised </a:t>
            </a:r>
          </a:p>
        </p:txBody>
      </p:sp>
    </p:spTree>
    <p:extLst>
      <p:ext uri="{BB962C8B-B14F-4D97-AF65-F5344CB8AC3E}">
        <p14:creationId xmlns:p14="http://schemas.microsoft.com/office/powerpoint/2010/main" val="31907119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60740-D5BC-DEDE-80B9-771D2BF1A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5E48F8-7C75-B937-91F3-FC8B75CEB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088957-F5E8-9C31-936F-73589E57901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24AE5-9FB5-8642-4D29-C5F6F45A9DB2}"/>
              </a:ext>
            </a:extLst>
          </p:cNvPr>
          <p:cNvSpPr txBox="1"/>
          <p:nvPr/>
        </p:nvSpPr>
        <p:spPr>
          <a:xfrm>
            <a:off x="5118363" y="5425596"/>
            <a:ext cx="3268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compute the final loss?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991DB0-F9A3-B78C-0E9C-B211C5627FC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752386" y="4829272"/>
            <a:ext cx="1818036" cy="59632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3B2CE34-F740-3451-1311-7A25ECE20CB6}"/>
              </a:ext>
            </a:extLst>
          </p:cNvPr>
          <p:cNvSpPr/>
          <p:nvPr/>
        </p:nvSpPr>
        <p:spPr>
          <a:xfrm>
            <a:off x="8570422" y="4295872"/>
            <a:ext cx="1770612" cy="10668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525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58FB-B79B-437C-F43B-0A14B67B8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97341847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082C-EE42-763B-DDBB-C08295B3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training 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BF009-5AC3-15FB-346F-CF0DCFCE5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49145" cy="363580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Each data point,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can be a node/edge/graph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Node-level: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Edge-level: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Graph-level: prediction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label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simplify notation, we’ll drop the subscripts and use predictions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and label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for all task data types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BBF009-5AC3-15FB-346F-CF0DCFCE5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49145" cy="3635804"/>
              </a:xfrm>
              <a:blipFill>
                <a:blip r:embed="rId2"/>
                <a:stretch>
                  <a:fillRect l="-2029" t="-3484" r="-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23080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2243A-64C9-CB5F-0015-D6A01A7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67EA6-A9A2-1505-2D68-A68939614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16636" cy="219329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Classification: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categorical values (no objective ordering)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Regression: labels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are numerical (typically continuous, ordered)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GNNs</a:t>
                </a:r>
                <a:r>
                  <a:rPr lang="en-US" dirty="0"/>
                  <a:t> are applicable in both settings but with different loss functions and evaluation metrics 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A67EA6-A9A2-1505-2D68-A68939614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16636" cy="2193293"/>
              </a:xfrm>
              <a:blipFill>
                <a:blip r:embed="rId2"/>
                <a:stretch>
                  <a:fillRect l="-2112" t="-5172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6838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2E74-7057-5885-5AE4-B4B13F0A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26159-D595-2F5B-8A50-74BD33616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890462" cy="475841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Cross entropy (CE) is the most common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Binary CE (two classes)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data point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-way 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classes)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data point</a:t>
                </a:r>
              </a:p>
              <a:p>
                <a:pPr indent="34607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is a one-hot label encoding,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is prediction after </a:t>
                </a:r>
                <a:r>
                  <a:rPr lang="en-US" dirty="0" err="1"/>
                  <a:t>Softmax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Total loss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other loss functions – we’ll cover them as needed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26159-D595-2F5B-8A50-74BD33616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890462" cy="4758419"/>
              </a:xfrm>
              <a:blipFill>
                <a:blip r:embed="rId2"/>
                <a:stretch>
                  <a:fillRect l="-1997" t="-2660" r="-856" b="-3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588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D62D-7AB5-C6C2-9D7C-8D6BF348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EE876-DB78-025A-9BF7-372E92E31F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250382" cy="513518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Most often use Mean Squared Error (</a:t>
                </a:r>
                <a:r>
                  <a:rPr lang="en-US" dirty="0" err="1"/>
                  <a:t>MSE</a:t>
                </a:r>
                <a:r>
                  <a:rPr lang="en-US" dirty="0"/>
                  <a:t>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-way </a:t>
                </a:r>
                <a:r>
                  <a:rPr lang="en-US" dirty="0" err="1"/>
                  <a:t>MSE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outcome variables) 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data point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is a real valued vector of target outcomes,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p>
                    </m:sSup>
                  </m:oMath>
                </a14:m>
                <a:r>
                  <a:rPr lang="en-US" dirty="0"/>
                  <a:t> is a real valued vector of predicted outcomes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Total loss over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EE876-DB78-025A-9BF7-372E92E31F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250382" cy="5135188"/>
              </a:xfrm>
              <a:blipFill>
                <a:blip r:embed="rId2"/>
                <a:stretch>
                  <a:fillRect l="-2154" t="-1135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96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9B8E-3256-98C9-293B-AA75B0F16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DE52C-4972-F40C-D731-4C5D62F9E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 err="1"/>
              <a:t>GNN</a:t>
            </a:r>
            <a:r>
              <a:rPr lang="en-US" dirty="0"/>
              <a:t> performance evaluation </a:t>
            </a:r>
          </a:p>
        </p:txBody>
      </p:sp>
    </p:spTree>
    <p:extLst>
      <p:ext uri="{BB962C8B-B14F-4D97-AF65-F5344CB8AC3E}">
        <p14:creationId xmlns:p14="http://schemas.microsoft.com/office/powerpoint/2010/main" val="230638369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F8877-A2F6-27E0-6410-CEBA32336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ED97CE-CFBE-6C68-B65E-3455604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65" y="1810865"/>
            <a:ext cx="9445470" cy="3409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5EDC2-3FDA-50FB-3285-A6179D5EA25F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846CBC-B03F-448E-5A5A-EF8B1E62F3E3}"/>
              </a:ext>
            </a:extLst>
          </p:cNvPr>
          <p:cNvSpPr txBox="1"/>
          <p:nvPr/>
        </p:nvSpPr>
        <p:spPr>
          <a:xfrm>
            <a:off x="5874821" y="427083"/>
            <a:ext cx="3268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measure performance?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FFE011-F1C1-FD5B-460A-7D52F402AFB0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7508844" y="1134969"/>
            <a:ext cx="1897007" cy="50285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B9A3F25-1D05-9C26-38BE-1DB9BBD4F503}"/>
              </a:ext>
            </a:extLst>
          </p:cNvPr>
          <p:cNvSpPr/>
          <p:nvPr/>
        </p:nvSpPr>
        <p:spPr>
          <a:xfrm>
            <a:off x="8537171" y="1637824"/>
            <a:ext cx="1737360" cy="10668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7693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171C-F931-6F89-FB6D-403CD6AB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 for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325B8-4281-997E-C3F1-CCE40E17AA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701742" cy="406047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Use standard machine learning evaluation metrics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Assume we make predictions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data points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Root mean square error (</a:t>
                </a:r>
                <a:r>
                  <a:rPr lang="en-US" dirty="0" err="1"/>
                  <a:t>RMSE</a:t>
                </a:r>
                <a:r>
                  <a:rPr lang="en-US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Mean absolute error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Note,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-way regression, these result in a vector – one entry for each target outcome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325B8-4281-997E-C3F1-CCE40E17AA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701742" cy="4060471"/>
              </a:xfrm>
              <a:blipFill>
                <a:blip r:embed="rId2"/>
                <a:stretch>
                  <a:fillRect l="-2306" t="-3115" r="-1812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465036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32AA7A-E4CB-72E2-4E4A-FCE9E8771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error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17990-76C2-85E5-2DB6-9829116C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10040815" cy="664797"/>
          </a:xfrm>
        </p:spPr>
        <p:txBody>
          <a:bodyPr/>
          <a:lstStyle/>
          <a:p>
            <a:r>
              <a:rPr lang="en-US" sz="2400" dirty="0"/>
              <a:t>All classifier performance metrics are derived from counts of TP, FP, TN, FN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6F6FE-FFD0-08F7-AFCC-13C7588D519B}"/>
              </a:ext>
            </a:extLst>
          </p:cNvPr>
          <p:cNvSpPr/>
          <p:nvPr/>
        </p:nvSpPr>
        <p:spPr>
          <a:xfrm>
            <a:off x="1939414" y="2971800"/>
            <a:ext cx="1437968" cy="124623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True Positive (TP)</a:t>
            </a:r>
          </a:p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5924F-5D57-D3BB-F0A8-D48428AC3782}"/>
              </a:ext>
            </a:extLst>
          </p:cNvPr>
          <p:cNvSpPr/>
          <p:nvPr/>
        </p:nvSpPr>
        <p:spPr>
          <a:xfrm>
            <a:off x="3377382" y="2971799"/>
            <a:ext cx="1437968" cy="1246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False Positive (FP)</a:t>
            </a:r>
          </a:p>
          <a:p>
            <a:pPr algn="ctr"/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False Alarm</a:t>
            </a:r>
          </a:p>
          <a:p>
            <a:pPr algn="ctr"/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Type I Error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5E550-5621-A56B-07F4-6EDB9EC661F9}"/>
              </a:ext>
            </a:extLst>
          </p:cNvPr>
          <p:cNvSpPr/>
          <p:nvPr/>
        </p:nvSpPr>
        <p:spPr>
          <a:xfrm>
            <a:off x="3377382" y="4218038"/>
            <a:ext cx="1437968" cy="124623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True Negative (TN)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E27F24-903D-E018-A63E-8B6273960FA5}"/>
              </a:ext>
            </a:extLst>
          </p:cNvPr>
          <p:cNvSpPr/>
          <p:nvPr/>
        </p:nvSpPr>
        <p:spPr>
          <a:xfrm>
            <a:off x="1939414" y="4218038"/>
            <a:ext cx="1437968" cy="1246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False Negative (FN)</a:t>
            </a:r>
          </a:p>
          <a:p>
            <a:pPr algn="ctr"/>
            <a:r>
              <a:rPr lang="en-US" sz="1200" i="1" dirty="0">
                <a:solidFill>
                  <a:schemeClr val="accent2">
                    <a:lumMod val="50000"/>
                  </a:schemeClr>
                </a:solidFill>
              </a:rPr>
              <a:t>Type II Error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C19A0-97B9-0763-1CC2-726496C5B2B9}"/>
              </a:ext>
            </a:extLst>
          </p:cNvPr>
          <p:cNvSpPr/>
          <p:nvPr/>
        </p:nvSpPr>
        <p:spPr>
          <a:xfrm>
            <a:off x="1939414" y="2743200"/>
            <a:ext cx="1437968" cy="228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Positive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856A36-6C24-E4EF-FF41-FEC08FE57A76}"/>
              </a:ext>
            </a:extLst>
          </p:cNvPr>
          <p:cNvSpPr/>
          <p:nvPr/>
        </p:nvSpPr>
        <p:spPr>
          <a:xfrm rot="16200000">
            <a:off x="1201996" y="3480619"/>
            <a:ext cx="1246239" cy="228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Positive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E2874-D8F2-A227-C3A2-062F1E414843}"/>
              </a:ext>
            </a:extLst>
          </p:cNvPr>
          <p:cNvSpPr/>
          <p:nvPr/>
        </p:nvSpPr>
        <p:spPr>
          <a:xfrm>
            <a:off x="3377382" y="2743200"/>
            <a:ext cx="1437968" cy="22859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Negative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40601C-35B2-C7AA-B576-06E3EFFBAAE9}"/>
              </a:ext>
            </a:extLst>
          </p:cNvPr>
          <p:cNvSpPr/>
          <p:nvPr/>
        </p:nvSpPr>
        <p:spPr>
          <a:xfrm rot="16200000">
            <a:off x="1201994" y="4726857"/>
            <a:ext cx="1246239" cy="228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Negative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A6AAE-7E37-C7B1-D5CF-73C6FDC5D4DB}"/>
              </a:ext>
            </a:extLst>
          </p:cNvPr>
          <p:cNvSpPr/>
          <p:nvPr/>
        </p:nvSpPr>
        <p:spPr>
          <a:xfrm>
            <a:off x="1939413" y="2271252"/>
            <a:ext cx="2875937" cy="47194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Actual Class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B983B-E661-B73B-4E94-5C8AE27677A8}"/>
              </a:ext>
            </a:extLst>
          </p:cNvPr>
          <p:cNvSpPr/>
          <p:nvPr/>
        </p:nvSpPr>
        <p:spPr>
          <a:xfrm rot="16200000">
            <a:off x="221226" y="3982064"/>
            <a:ext cx="2492478" cy="47194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Predicted Class</a:t>
            </a:r>
          </a:p>
        </p:txBody>
      </p:sp>
      <p:pic>
        <p:nvPicPr>
          <p:cNvPr id="1034" name="Picture 10" descr="Image result for true positive false positive">
            <a:extLst>
              <a:ext uri="{FF2B5EF4-FFF2-40B4-BE49-F238E27FC236}">
                <a16:creationId xmlns:a16="http://schemas.microsoft.com/office/drawing/2014/main" id="{13DF7FDE-55B1-E3FB-056D-AE0A2328A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14" y="2857499"/>
            <a:ext cx="1333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rue positive false positive">
            <a:extLst>
              <a:ext uri="{FF2B5EF4-FFF2-40B4-BE49-F238E27FC236}">
                <a16:creationId xmlns:a16="http://schemas.microsoft.com/office/drawing/2014/main" id="{7AD83B8B-8D8A-A324-D659-8B85AF637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162" y="2857499"/>
            <a:ext cx="14763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95861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2"/>
          <p:cNvSpPr txBox="1">
            <a:spLocks noGrp="1"/>
          </p:cNvSpPr>
          <p:nvPr>
            <p:ph type="title"/>
          </p:nvPr>
        </p:nvSpPr>
        <p:spPr>
          <a:xfrm>
            <a:off x="1143000" y="652112"/>
            <a:ext cx="10515600" cy="4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Confusion Matrix</a:t>
            </a:r>
            <a:endParaRPr dirty="0"/>
          </a:p>
        </p:txBody>
      </p:sp>
      <p:sp>
        <p:nvSpPr>
          <p:cNvPr id="685" name="Google Shape;685;p52"/>
          <p:cNvSpPr txBox="1">
            <a:spLocks noGrp="1"/>
          </p:cNvSpPr>
          <p:nvPr>
            <p:ph type="body" idx="1"/>
          </p:nvPr>
        </p:nvSpPr>
        <p:spPr>
          <a:xfrm>
            <a:off x="1143000" y="1095512"/>
            <a:ext cx="10515600" cy="571438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We can identify how correctly classified were the observations by computing a Confusion Matrix that shows the correct and misclassified observations.</a:t>
            </a:r>
            <a:endParaRPr dirty="0"/>
          </a:p>
        </p:txBody>
      </p:sp>
      <p:pic>
        <p:nvPicPr>
          <p:cNvPr id="686" name="Google Shape;686;p5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rcRect t="4994" r="10802"/>
          <a:stretch/>
        </p:blipFill>
        <p:spPr>
          <a:xfrm>
            <a:off x="3092083" y="1925053"/>
            <a:ext cx="5358898" cy="428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1BFC-7A39-FB63-659B-BE3050E8A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 point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985DC-2BA7-F89D-0584-BB296F625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8"/>
            <a:ext cx="8495071" cy="35655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Accuracy = (</a:t>
            </a:r>
            <a:r>
              <a:rPr lang="en-US" sz="2000" dirty="0" err="1"/>
              <a:t>TP+TN</a:t>
            </a:r>
            <a:r>
              <a:rPr lang="en-US" sz="2000" dirty="0"/>
              <a:t>)/(</a:t>
            </a:r>
            <a:r>
              <a:rPr lang="en-US" sz="2000" dirty="0" err="1"/>
              <a:t>TP+TN+FP+FN</a:t>
            </a:r>
            <a:r>
              <a:rPr lang="en-US" sz="2000" dirty="0"/>
              <a:t>)​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Sensitivity (</a:t>
            </a:r>
            <a:r>
              <a:rPr lang="en-US" sz="2000" dirty="0" err="1"/>
              <a:t>a.k.a</a:t>
            </a:r>
            <a:r>
              <a:rPr lang="en-US" sz="2000" dirty="0"/>
              <a:t> Recall, True Positive Rate) = TP/(</a:t>
            </a:r>
            <a:r>
              <a:rPr lang="en-US" sz="2000" dirty="0" err="1"/>
              <a:t>TP+FN</a:t>
            </a:r>
            <a:r>
              <a:rPr lang="en-US" sz="2000" dirty="0"/>
              <a:t>)​ = TP/P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fraction of actually positive samples predicted positive by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Specificity (a.k.a. True Negative Rate) = TN/(</a:t>
            </a:r>
            <a:r>
              <a:rPr lang="en-US" sz="2000" dirty="0" err="1"/>
              <a:t>TN+FP</a:t>
            </a:r>
            <a:r>
              <a:rPr lang="en-US" sz="2000" dirty="0"/>
              <a:t>)​ = TN/N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fraction of actually negative samples predicted negative by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Precision (a.k.a. Positive Predictive Value) = TP/(</a:t>
            </a:r>
            <a:r>
              <a:rPr lang="en-US" sz="2000" dirty="0" err="1"/>
              <a:t>TP+FP</a:t>
            </a:r>
            <a:r>
              <a:rPr lang="en-US" sz="2000" dirty="0"/>
              <a:t>)​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The fraction of samples predicted positive by the model that are actually positive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False Positive Rate (a.k.a. Probability of false alarm) = FP/(</a:t>
            </a:r>
            <a:r>
              <a:rPr lang="en-US" sz="2000" dirty="0" err="1"/>
              <a:t>FP+TN</a:t>
            </a:r>
            <a:r>
              <a:rPr lang="en-US" sz="2000" dirty="0"/>
              <a:t>) = FP/N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F1 Score = 2(Precision*Recall)/(Precision + Recall)​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Balanced Accuracy = (Sensitivity + Specificity)/2​</a:t>
            </a:r>
          </a:p>
        </p:txBody>
      </p:sp>
    </p:spTree>
    <p:extLst>
      <p:ext uri="{BB962C8B-B14F-4D97-AF65-F5344CB8AC3E}">
        <p14:creationId xmlns:p14="http://schemas.microsoft.com/office/powerpoint/2010/main" val="15132976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537C7-67B7-D394-A377-AF4BE3EE7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35AD-C6CA-9015-EE65-1F67570FC5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973" y="99255"/>
            <a:ext cx="6804053" cy="442912"/>
          </a:xfrm>
        </p:spPr>
        <p:txBody>
          <a:bodyPr/>
          <a:lstStyle/>
          <a:p>
            <a:pPr algn="ctr"/>
            <a:r>
              <a:rPr lang="en-US" dirty="0"/>
              <a:t>Message passing in </a:t>
            </a:r>
            <a:r>
              <a:rPr lang="en-US" dirty="0" err="1"/>
              <a:t>GNNs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565B5-CE2C-0ACA-EA2E-36F16525C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" y="1141117"/>
            <a:ext cx="2083222" cy="189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BF2B5B-52EE-F03B-1521-BF94C2743D62}"/>
              </a:ext>
            </a:extLst>
          </p:cNvPr>
          <p:cNvSpPr txBox="1"/>
          <p:nvPr/>
        </p:nvSpPr>
        <p:spPr>
          <a:xfrm>
            <a:off x="550027" y="3041093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17B06-5E68-63F5-8D64-5A4E118FA833}"/>
              </a:ext>
            </a:extLst>
          </p:cNvPr>
          <p:cNvSpPr txBox="1"/>
          <p:nvPr/>
        </p:nvSpPr>
        <p:spPr>
          <a:xfrm>
            <a:off x="1811036" y="771785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node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ED7109-F73C-C9F3-68A7-176FD5D18B59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85444" y="1141117"/>
            <a:ext cx="722230" cy="1697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8BF242D5-B0D3-0E00-7D88-169F5C2A0B13}"/>
              </a:ext>
            </a:extLst>
          </p:cNvPr>
          <p:cNvGrpSpPr/>
          <p:nvPr/>
        </p:nvGrpSpPr>
        <p:grpSpPr>
          <a:xfrm>
            <a:off x="2246558" y="1877350"/>
            <a:ext cx="9770115" cy="4640782"/>
            <a:chOff x="2246558" y="1877350"/>
            <a:chExt cx="9770115" cy="46407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41A17CC-E8D8-1F92-83EA-7F073DD76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76" y="1877350"/>
              <a:ext cx="3970853" cy="4640782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940739D-BF0E-F714-6F7C-3AB07E1E337E}"/>
                </a:ext>
              </a:extLst>
            </p:cNvPr>
            <p:cNvSpPr/>
            <p:nvPr/>
          </p:nvSpPr>
          <p:spPr>
            <a:xfrm>
              <a:off x="4733840" y="4766207"/>
              <a:ext cx="4976602" cy="7120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8CA10A-52C8-C7FA-872B-7D29AA6150DE}"/>
                </a:ext>
              </a:extLst>
            </p:cNvPr>
            <p:cNvSpPr/>
            <p:nvPr/>
          </p:nvSpPr>
          <p:spPr>
            <a:xfrm>
              <a:off x="4733840" y="2677113"/>
              <a:ext cx="4976602" cy="7847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DDC69B-C82A-830C-B1FE-B5E98427A248}"/>
                </a:ext>
              </a:extLst>
            </p:cNvPr>
            <p:cNvSpPr txBox="1"/>
            <p:nvPr/>
          </p:nvSpPr>
          <p:spPr>
            <a:xfrm>
              <a:off x="8026132" y="4937590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A67693-3F1B-8B67-DA3A-5FB8032E6672}"/>
                </a:ext>
              </a:extLst>
            </p:cNvPr>
            <p:cNvSpPr txBox="1"/>
            <p:nvPr/>
          </p:nvSpPr>
          <p:spPr>
            <a:xfrm>
              <a:off x="8026131" y="2884829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/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feature vectors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4759685-7549-0075-67CF-1EA15CDBA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690" t="-4110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A30C9A3-8E9E-7C7B-BCFD-4FFFB4EAA63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4084805" y="5543083"/>
              <a:ext cx="649034" cy="612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/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Updated feature vectors (embedding)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D6BC76-61E8-BE29-D969-2D818BBC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4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249B7A6-F4A4-3FAE-AC52-6EBE72CD8408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5235231" y="3989372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FAC61D-4D43-2CA3-FEEA-DF1DDA3B4E76}"/>
                </a:ext>
              </a:extLst>
            </p:cNvPr>
            <p:cNvSpPr txBox="1"/>
            <p:nvPr/>
          </p:nvSpPr>
          <p:spPr>
            <a:xfrm>
              <a:off x="7727894" y="3646543"/>
              <a:ext cx="42887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message aggregation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message (embedding) update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/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 Layer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Aggregation → Update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Different architectures under this perspective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GCN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20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GraphSage</a:t>
                </a:r>
                <a:r>
                  <a:rPr lang="en-US" sz="20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GAT, </a:t>
                </a:r>
                <a:r>
                  <a:rPr lang="en-US" sz="20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2FCBCF-A974-6971-A373-AD030E241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893" y="600415"/>
                <a:ext cx="6030339" cy="1077218"/>
              </a:xfrm>
              <a:prstGeom prst="rect">
                <a:avLst/>
              </a:prstGeom>
              <a:blipFill>
                <a:blip r:embed="rId6"/>
                <a:stretch>
                  <a:fillRect l="-1471" t="-4706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F84240E-CFC8-EC9C-4619-02E53927136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1150476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1BD3-5D1A-F35C-7F7F-60583B945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 with ROC and AUC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83D7C-7475-895B-AD24-5F22BCD46D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27398"/>
                <a:ext cx="6561814" cy="5110758"/>
              </a:xfrm>
            </p:spPr>
            <p:txBody>
              <a:bodyPr/>
              <a:lstStyle/>
              <a:p>
                <a:pPr marL="169863" indent="-169863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Recall, we can select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200" dirty="0"/>
                  <a:t> as a threshold </a:t>
                </a:r>
                <a:r>
                  <a:rPr lang="en-US" sz="2200" dirty="0" err="1"/>
                  <a:t>s.t.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200" i="1">
                        <a:latin typeface="Cambria Math" charset="0"/>
                        <a:ea typeface="Cambria Math" charset="0"/>
                        <a:cs typeface="Cambria Math" charset="0"/>
                      </a:rPr>
                      <m:t>=1)≥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200" dirty="0"/>
                  <a:t> implies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dirty="0"/>
                  <a:t>. What happens if we change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sz="2200" dirty="0"/>
                  <a:t>?</a:t>
                </a:r>
              </a:p>
              <a:p>
                <a:pPr marL="169863" indent="-169863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Receiver Operating Characteristic Curve (ROC)</a:t>
                </a:r>
              </a:p>
              <a:p>
                <a:pPr marL="515938" lvl="1" indent="-169863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Illustrates tradeoff between FPR and TPR of a binary classifier as the discrimination threshold,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, is adjusted</a:t>
                </a:r>
              </a:p>
              <a:p>
                <a:pPr marL="515938" lvl="1" indent="-169863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Axes</a:t>
                </a:r>
              </a:p>
              <a:p>
                <a:pPr marL="973138" lvl="2" indent="-169863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1 – Specificity (false positive rate) = 1 – TN/N</a:t>
                </a:r>
              </a:p>
              <a:p>
                <a:pPr marL="973138" lvl="2" indent="-169863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Sensitivity (true positive rate) = TP/P</a:t>
                </a:r>
              </a:p>
              <a:p>
                <a:pPr marL="287338" indent="-169863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Area under the curve (AUC)</a:t>
                </a:r>
              </a:p>
              <a:p>
                <a:pPr marL="517525" lvl="1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Summary statistic</a:t>
                </a:r>
              </a:p>
              <a:p>
                <a:pPr marL="517525" lvl="1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AUC = 0.5 indicates no predictive value (random guessing)</a:t>
                </a:r>
              </a:p>
              <a:p>
                <a:pPr marL="517525" lvl="1" indent="-1714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AUC = 1.0 indicates perfect predictive value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83D7C-7475-895B-AD24-5F22BCD46D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27398"/>
                <a:ext cx="6561814" cy="5110758"/>
              </a:xfrm>
              <a:blipFill>
                <a:blip r:embed="rId2"/>
                <a:stretch>
                  <a:fillRect l="-2515" t="-1980" r="-193" b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oc_041307_plac&amp;ned_EXAC_pretrial_disc5L_BNa6b1+gen">
            <a:extLst>
              <a:ext uri="{FF2B5EF4-FFF2-40B4-BE49-F238E27FC236}">
                <a16:creationId xmlns:a16="http://schemas.microsoft.com/office/drawing/2014/main" id="{C618A753-25A1-8A89-FE43-C8E783775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28" y="1127398"/>
            <a:ext cx="3602838" cy="287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ecision threshold roc">
            <a:extLst>
              <a:ext uri="{FF2B5EF4-FFF2-40B4-BE49-F238E27FC236}">
                <a16:creationId xmlns:a16="http://schemas.microsoft.com/office/drawing/2014/main" id="{83B5B7B9-6219-B39E-E2EA-9B88AAF13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028" y="4149968"/>
            <a:ext cx="3602838" cy="257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F72FE6-97F8-FE40-8D85-F4E22082FC4B}"/>
                  </a:ext>
                </a:extLst>
              </p:cNvPr>
              <p:cNvSpPr txBox="1"/>
              <p:nvPr/>
            </p:nvSpPr>
            <p:spPr>
              <a:xfrm>
                <a:off x="9843773" y="5848588"/>
                <a:ext cx="3796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F72FE6-97F8-FE40-8D85-F4E22082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773" y="5848588"/>
                <a:ext cx="379674" cy="369332"/>
              </a:xfrm>
              <a:prstGeom prst="rect">
                <a:avLst/>
              </a:prstGeom>
              <a:blipFill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13998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480B-587D-DD56-0D05-43B667F6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 with precision-recall curve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3E3A2-02B2-F319-3DF6-DD1E560FD2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4986" y="1188719"/>
                <a:ext cx="6079896" cy="4418646"/>
              </a:xfrm>
            </p:spPr>
            <p:txBody>
              <a:bodyPr/>
              <a:lstStyle/>
              <a:p>
                <a:pPr indent="-339725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Illustrates tradeoff between precision (PPV) and sensitivity of a binary classifier as the discrimination threshold,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200" dirty="0"/>
                  <a:t>, is adjusted</a:t>
                </a:r>
              </a:p>
              <a:p>
                <a:pPr indent="-339725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Particularly useful for highly imbalanced datasets (i.e., where one class is very rare). In those cases, it’s possible to achieve high AUC with very low precision*</a:t>
                </a:r>
              </a:p>
              <a:p>
                <a:pPr indent="-339725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Axes</a:t>
                </a:r>
              </a:p>
              <a:p>
                <a:pPr marL="747713" lvl="1" indent="-169863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Sensitivity (true positive rate) = TP/P</a:t>
                </a:r>
              </a:p>
              <a:p>
                <a:pPr marL="747713" lvl="1" indent="-169863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Precision (PPV) = TP/(TP+FP)</a:t>
                </a:r>
              </a:p>
              <a:p>
                <a:pPr indent="-339725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Average precision – summary metric indicating the weighted average precision for each discrimination threshold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3E3A2-02B2-F319-3DF6-DD1E560FD2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4986" y="1188719"/>
                <a:ext cx="6079896" cy="4418646"/>
              </a:xfrm>
              <a:blipFill>
                <a:blip r:embed="rId2"/>
                <a:stretch>
                  <a:fillRect l="-2923" t="-2579" r="-1879" b="-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2-class Precision-Recall curve">
            <a:extLst>
              <a:ext uri="{FF2B5EF4-FFF2-40B4-BE49-F238E27FC236}">
                <a16:creationId xmlns:a16="http://schemas.microsoft.com/office/drawing/2014/main" id="{F8C10D9F-A67F-439E-7524-5722980A4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1565" r="16435"/>
          <a:stretch/>
        </p:blipFill>
        <p:spPr bwMode="auto">
          <a:xfrm>
            <a:off x="7328452" y="1501072"/>
            <a:ext cx="4272502" cy="404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042C6B-E5A3-B00F-956B-4ACBC614FC5B}"/>
              </a:ext>
            </a:extLst>
          </p:cNvPr>
          <p:cNvSpPr txBox="1"/>
          <p:nvPr/>
        </p:nvSpPr>
        <p:spPr>
          <a:xfrm>
            <a:off x="1143000" y="6351310"/>
            <a:ext cx="82455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*Romero-</a:t>
            </a:r>
            <a:r>
              <a:rPr lang="en-US" sz="1100" dirty="0" err="1"/>
              <a:t>Brufau</a:t>
            </a:r>
            <a:r>
              <a:rPr lang="en-US" sz="1100" dirty="0"/>
              <a:t> S, Huddleston JM, Escobar GJ, </a:t>
            </a:r>
            <a:r>
              <a:rPr lang="en-US" sz="1100" dirty="0" err="1"/>
              <a:t>Liebow</a:t>
            </a:r>
            <a:r>
              <a:rPr lang="en-US" sz="1100" dirty="0"/>
              <a:t> M. Why the C-statistic is not informative to evaluate early warning scores and what metrics to use. Crit Care. 2015 Aug 13;19(1):285</a:t>
            </a:r>
          </a:p>
        </p:txBody>
      </p:sp>
    </p:spTree>
    <p:extLst>
      <p:ext uri="{BB962C8B-B14F-4D97-AF65-F5344CB8AC3E}">
        <p14:creationId xmlns:p14="http://schemas.microsoft.com/office/powerpoint/2010/main" val="180080294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FEAC8-45F6-B869-2B48-35F4F866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3BEA-93ED-6A7C-4FFF-B7C673E6C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Splitting our dataset</a:t>
            </a:r>
          </a:p>
        </p:txBody>
      </p:sp>
    </p:spTree>
    <p:extLst>
      <p:ext uri="{BB962C8B-B14F-4D97-AF65-F5344CB8AC3E}">
        <p14:creationId xmlns:p14="http://schemas.microsoft.com/office/powerpoint/2010/main" val="19243152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78204-77B5-D3F6-268F-3FEED889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542F-FF11-85FD-28EE-D6041304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87742" cy="35799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we’re working with a large dataset and not using cross-validation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Randomly split the data into: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Training set: used for optimizing </a:t>
            </a:r>
            <a:r>
              <a:rPr lang="en-US" dirty="0" err="1"/>
              <a:t>GNN</a:t>
            </a:r>
            <a:r>
              <a:rPr lang="en-US" dirty="0"/>
              <a:t> and prediction head parameters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Validation set: used to develop model (different architectures) and tune hyperparameters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Test set: held out until model(s) are finalized to report final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feasible, we should repeat the process and report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average performance over many different random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Concern:</a:t>
            </a:r>
            <a:r>
              <a:rPr lang="en-US" dirty="0"/>
              <a:t> Can we guarantee that the test set is really held out?</a:t>
            </a:r>
          </a:p>
        </p:txBody>
      </p:sp>
    </p:spTree>
    <p:extLst>
      <p:ext uri="{BB962C8B-B14F-4D97-AF65-F5344CB8AC3E}">
        <p14:creationId xmlns:p14="http://schemas.microsoft.com/office/powerpoint/2010/main" val="2510811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0A61-BBCA-68F2-2DCF-B1D645F3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splitting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5262-B405-5802-1BE4-65A373DA3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4658" cy="204261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Suppose we are splitting an image dataset for image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data point is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points are independent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Image 5 will not affect our prediction for image 1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EA89B-F33B-4EBF-4FFC-3EE4A7D0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25222"/>
            <a:ext cx="7772400" cy="2544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FCC33A-A47F-D335-D6E0-36B3C5BC439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28141950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7DC9-F24B-10E4-FEC3-5766AF84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08518-487B-05E7-9EFD-D959F347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splitting is special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58EA8-1EAF-A988-6328-D08350D2A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14658" cy="23473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we wish to perform node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data point is a node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points are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NOT independent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Node 5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will</a:t>
            </a:r>
            <a:r>
              <a:rPr lang="en-US" dirty="0"/>
              <a:t> affect our prediction for node 1 because it will participate in message passing that will affect node 1’s embedding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29B4C-27B1-AD51-6383-840D7B28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79255"/>
            <a:ext cx="7772400" cy="25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657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B5EE1-D815-3E36-467F-1E301E08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Transductive setting data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B57E9-A347-D402-B084-14D128A7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62309" cy="25473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input graph is observed in all data splits (train, validation,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the node labels are split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Training time</a:t>
            </a:r>
            <a:r>
              <a:rPr lang="en-US" dirty="0"/>
              <a:t>, compute embeddings using the entire graph via message passing, evaluate the prediction head performance and update the model parameters using training nodes (1 &amp; 2 in example)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Validation time</a:t>
            </a:r>
            <a:r>
              <a:rPr lang="en-US" dirty="0"/>
              <a:t>, compute embeddings using the entire graph and evaluate the prediction head performance on validation nodes (3 &amp; 4 in example)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6964B-0CB0-F9F8-EA98-2C08FFF4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843" y="4877719"/>
            <a:ext cx="4836622" cy="1583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EE114-A753-091C-F464-D450923B480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32121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37C3B-9AC4-44FD-40CA-EF50C6AFD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B37A6-E000-1AB1-9B63-9EC2F76C5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setting data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29217-00A2-2340-8021-F0F043250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162309" cy="25837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Break edges between the splits (generates multiple graphs / components)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Now we have three independent graphs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Training time</a:t>
            </a:r>
            <a:r>
              <a:rPr lang="en-US" dirty="0"/>
              <a:t>, compute embeddings using only the training graph, evaluate the prediction head performance and update model parameters using training nodes (1 &amp; 2 in example)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Validation time</a:t>
            </a:r>
            <a:r>
              <a:rPr lang="en-US" dirty="0"/>
              <a:t>, compute embeddings for the validation nodes and evaluate performance on validation nodes (3 &amp; 4 in example)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AF8D7-64B8-8E13-99D4-46DC71402FB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5100B-01DD-B83C-B68F-E5749296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99" y="4877719"/>
            <a:ext cx="4851802" cy="158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681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E128-DB2A-3620-D134-06726B96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06235-9371-7703-2E92-FF4EEF2E6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328564" cy="35301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Transductive </a:t>
            </a:r>
            <a:r>
              <a:rPr lang="en-US" dirty="0"/>
              <a:t>– all splits can observe the entire graph structure, but can only observe the labels of their respective nodes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Inductive</a:t>
            </a:r>
            <a:r>
              <a:rPr lang="en-US" dirty="0"/>
              <a:t> – each split contains an independent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0942-C43C-6363-EE1D-F3F98F1E780D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33A6E-FF64-B4AE-CB74-3A1E2EFAB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515" y="1958959"/>
            <a:ext cx="4943533" cy="2001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BAC8A-1B60-7491-FDF7-02173896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081" y="4734784"/>
            <a:ext cx="7772400" cy="17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7555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0AD6-2671-A3C4-3F9C-27F68BCA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C910-FCA9-920A-B848-5725C1B1F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563793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Only</a:t>
            </a:r>
            <a:r>
              <a:rPr lang="en-US" dirty="0"/>
              <a:t> the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inductive</a:t>
            </a:r>
            <a:r>
              <a:rPr lang="en-US" dirty="0"/>
              <a:t> setting is applicable because we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must test on unseen graphs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8A4F6-D90B-49E2-7256-08103D964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6" y="2485423"/>
            <a:ext cx="10497227" cy="2593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6C3507-9D35-4FC6-C9B4-65EA65E42E9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9541583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5894-B7C5-F49A-1D1A-59774095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aggregation and update as a </a:t>
            </a:r>
            <a:r>
              <a:rPr lang="en-US" dirty="0" err="1"/>
              <a:t>GNN</a:t>
            </a:r>
            <a:r>
              <a:rPr lang="en-US" dirty="0"/>
              <a:t>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Combine the neighborhood message aggregation and node embedding update to form a single </a:t>
                </a:r>
                <a:r>
                  <a:rPr lang="en-US" dirty="0" err="1"/>
                  <a:t>GNN</a:t>
                </a:r>
                <a:r>
                  <a:rPr lang="en-US" dirty="0"/>
                  <a:t> layer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Aggregation</a:t>
                </a:r>
                <a:r>
                  <a:rPr lang="en-US" dirty="0"/>
                  <a:t>: each node aggregates messages (embeddings) of neighbor nodes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𝐴𝑔𝑔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917575" lvl="1" indent="-457200">
                  <a:buFont typeface="+mj-lt"/>
                  <a:buAutoNum type="arabicPeriod" startAt="2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Update</a:t>
                </a:r>
                <a:r>
                  <a:rPr lang="en-US" dirty="0"/>
                  <a:t>: each node updates its embedding (message for next layer) 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𝑈𝑝𝑑𝑎𝑡𝑒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 marL="803275" lvl="1" indent="-342900"/>
                <a:r>
                  <a:rPr lang="en-US" dirty="0"/>
                  <a:t>The update usually includes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nonlinearity (activation)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dirty="0"/>
                  <a:t>, such as </a:t>
                </a:r>
                <a:r>
                  <a:rPr lang="en-US" dirty="0" err="1"/>
                  <a:t>ReLU</a:t>
                </a:r>
                <a:r>
                  <a:rPr lang="en-US" dirty="0"/>
                  <a:t>, sigmoid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6D23BC-781D-4BAE-9A97-AF3610306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777334" cy="3677417"/>
              </a:xfrm>
              <a:blipFill>
                <a:blip r:embed="rId2"/>
                <a:stretch>
                  <a:fillRect l="-1818" t="-3436" b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61676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1D21-4CDC-BCF7-0288-27283337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(link)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0DF8-2BDA-453B-D270-D40D5C201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31284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 is to predict missing edges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to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hide some edges </a:t>
            </a:r>
            <a:r>
              <a:rPr lang="en-US" dirty="0"/>
              <a:t>in the input graph from the </a:t>
            </a:r>
            <a:r>
              <a:rPr lang="en-US" dirty="0" err="1"/>
              <a:t>GNN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let the 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GNN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+ prediction head determine if the edge should exist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5A7D1-3885-E403-5DEE-3E1E275CD784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63B80-19F1-A772-575C-B0E40073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50" y="3024126"/>
            <a:ext cx="9642700" cy="19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4945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585F-CEE7-2C80-CECD-6B31BC3F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07E00-8AE1-91D1-9746-CF7F583AB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87742" cy="2934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need to split the edges twice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First split</a:t>
            </a:r>
            <a:r>
              <a:rPr lang="en-US" dirty="0"/>
              <a:t>: assign 2 types of edges in the input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Message edges: will be used for </a:t>
            </a:r>
            <a:r>
              <a:rPr lang="en-US" dirty="0" err="1"/>
              <a:t>GNN</a:t>
            </a:r>
            <a:r>
              <a:rPr lang="en-US" dirty="0"/>
              <a:t> message passing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Supervision edges: will be used for training and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the first split: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Only message edges will remain in the input graph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Supervision edges are not fed into the </a:t>
            </a:r>
            <a:r>
              <a:rPr lang="en-US" dirty="0" err="1"/>
              <a:t>GNN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514DA-53D3-265B-1835-70484486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671" y="4300297"/>
            <a:ext cx="7772400" cy="2147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86DFCA-54DA-7346-BDDD-D39D8B630C96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458622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2C60-1F11-89CD-92F1-AC4C904D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9FEE-C5F7-C50C-4D07-E9B1D414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BE364-96EE-6410-A8A5-BB50BBACE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515599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Option 1: </a:t>
            </a:r>
            <a:r>
              <a:rPr lang="en-US" b="1" u="sng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Inductive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second split</a:t>
            </a:r>
            <a:r>
              <a:rPr lang="en-US" dirty="0"/>
              <a:t>: assign each message &amp; supervision edge to one of train / validation /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assigned edges will form three independent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graph will have message and supervision edges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F3C17-4044-EDD1-E850-AB20ABEF7F0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7609-364F-C501-2A78-0712FA2C0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82" y="3363064"/>
            <a:ext cx="9385236" cy="186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2062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7012E-1FE6-FFB4-C0AF-B37E6C020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8344-5201-613C-C5ED-77E3B3B4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404A4-C6F1-DC20-891F-264CE8614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843954" cy="10828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Option 2: </a:t>
            </a:r>
            <a:r>
              <a:rPr lang="en-US" b="1" u="sng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Transductive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second split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(most common choice)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 message edges used in training, supervision edges split among train / </a:t>
            </a:r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/ test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1A8F71-876E-4234-9E99-D081ECCB6995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62852-A99B-3BF8-4131-0B26B042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9" y="2188454"/>
            <a:ext cx="7715221" cy="431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5024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B7DFF-8267-4794-BFAA-5D3887A8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0BA0-E2BA-912A-321F-8FD73B32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edge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10D5B-10E9-1717-A93C-056CCD4C3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843954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Option 2: </a:t>
            </a:r>
            <a:r>
              <a:rPr lang="en-US" b="1" u="sng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Transductive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second split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(most common choice)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Link prediction settings are tricky. You may </a:t>
            </a:r>
            <a:r>
              <a:rPr lang="en-US">
                <a:solidFill>
                  <a:schemeClr val="tx1"/>
                </a:solidFill>
              </a:rPr>
              <a:t>see variations in papers.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DC6ED-9C9D-EA13-E838-8C6E3EC52C7C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3E16D-9CE9-826A-E0C5-11B508BE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98" y="2792194"/>
            <a:ext cx="8690004" cy="23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350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2016-FB50-E04E-3A6D-BB71DC3B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Graph convolutional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GCN</a:t>
                </a:r>
                <a:r>
                  <a:rPr lang="en-US" dirty="0"/>
                  <a:t> can be written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bSup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/>
                <a:r>
                  <a:rPr lang="en-US" dirty="0"/>
                  <a:t>Recall: Graph augmented with self loops</a:t>
                </a:r>
              </a:p>
              <a:p>
                <a:pPr marL="34925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to write this as aggregation → update?</a:t>
                </a:r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35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3394A-1575-DED7-921D-422159DC5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264515" cy="3959097"/>
              </a:xfrm>
              <a:blipFill>
                <a:blip r:embed="rId2"/>
                <a:stretch>
                  <a:fillRect l="-1605" t="-20767" b="-29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6A95D45-C4F0-433C-44ED-15B3353262F2}"/>
              </a:ext>
            </a:extLst>
          </p:cNvPr>
          <p:cNvGrpSpPr/>
          <p:nvPr/>
        </p:nvGrpSpPr>
        <p:grpSpPr>
          <a:xfrm>
            <a:off x="5751871" y="1628931"/>
            <a:ext cx="2674373" cy="2842164"/>
            <a:chOff x="5751871" y="1628931"/>
            <a:chExt cx="2674373" cy="28421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4DE232-3EFD-A371-A994-44819321E5EB}"/>
                </a:ext>
              </a:extLst>
            </p:cNvPr>
            <p:cNvSpPr/>
            <p:nvPr/>
          </p:nvSpPr>
          <p:spPr>
            <a:xfrm>
              <a:off x="5751871" y="3485213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A5F2DF-12B3-9CF3-9795-A1A3C32223C9}"/>
                </a:ext>
              </a:extLst>
            </p:cNvPr>
            <p:cNvSpPr/>
            <p:nvPr/>
          </p:nvSpPr>
          <p:spPr>
            <a:xfrm>
              <a:off x="6254765" y="1628931"/>
              <a:ext cx="2171479" cy="985882"/>
            </a:xfrm>
            <a:prstGeom prst="rect">
              <a:avLst/>
            </a:prstGeom>
            <a:solidFill>
              <a:srgbClr val="0045C4">
                <a:alpha val="2509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C894C-A53A-E77C-BE3D-2551A4EE1A73}"/>
              </a:ext>
            </a:extLst>
          </p:cNvPr>
          <p:cNvGrpSpPr/>
          <p:nvPr/>
        </p:nvGrpSpPr>
        <p:grpSpPr>
          <a:xfrm>
            <a:off x="5108017" y="1628931"/>
            <a:ext cx="1822108" cy="3452735"/>
            <a:chOff x="5343992" y="1628931"/>
            <a:chExt cx="1822108" cy="345273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A17382-E47D-1A00-B8AE-6DE9BD795CDC}"/>
                </a:ext>
              </a:extLst>
            </p:cNvPr>
            <p:cNvSpPr/>
            <p:nvPr/>
          </p:nvSpPr>
          <p:spPr>
            <a:xfrm>
              <a:off x="5343992" y="1628931"/>
              <a:ext cx="1146748" cy="985882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879EFC-CDF0-7E2A-20F8-1633FB2F39C2}"/>
                </a:ext>
              </a:extLst>
            </p:cNvPr>
            <p:cNvSpPr/>
            <p:nvPr/>
          </p:nvSpPr>
          <p:spPr>
            <a:xfrm>
              <a:off x="6083060" y="4498853"/>
              <a:ext cx="1083040" cy="58281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2509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4925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B53B-331E-BD98-D9C8-C66D5C37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B15B-DD85-EAA9-F819-5271C214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SAGE</a:t>
            </a:r>
            <a:r>
              <a:rPr lang="en-US" dirty="0"/>
              <a:t> (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SA</a:t>
            </a:r>
            <a:r>
              <a:rPr lang="en-US" dirty="0" err="1"/>
              <a:t>mple</a:t>
            </a:r>
            <a:r>
              <a:rPr lang="en-US" dirty="0"/>
              <a:t> and </a:t>
            </a:r>
            <a:r>
              <a:rPr lang="en-US" dirty="0" err="1"/>
              <a:t>aggre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G</a:t>
            </a:r>
            <a:r>
              <a:rPr lang="en-US" dirty="0" err="1"/>
              <a:t>at</a:t>
            </a:r>
            <a:r>
              <a:rPr lang="en-US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E</a:t>
            </a:r>
            <a:r>
              <a:rPr lang="en-US" dirty="0"/>
              <a:t>)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B9E6-478D-816E-962A-6AD928535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357610" cy="11105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expectation (on average), we get embeddings similar to aggregating over all neighbors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Greatly reduces computational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EDE44-7E58-5CC6-E618-8DC962A44B69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674A8-D819-953E-6FC6-451CB974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96" y="2633420"/>
            <a:ext cx="7772400" cy="30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964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A1D1-7703-EAE1-6723-A8B398B3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F5D2-BB24-114C-A0CF-4523AC1A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  <a:blipFill>
                <a:blip r:embed="rId3"/>
                <a:stretch>
                  <a:fillRect l="-1737" t="-53378" b="-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555098-5F24-4032-EFEE-5EC6263DB6E2}"/>
              </a:ext>
            </a:extLst>
          </p:cNvPr>
          <p:cNvGrpSpPr/>
          <p:nvPr/>
        </p:nvGrpSpPr>
        <p:grpSpPr>
          <a:xfrm>
            <a:off x="925258" y="3328416"/>
            <a:ext cx="10951083" cy="2679765"/>
            <a:chOff x="896392" y="3538155"/>
            <a:chExt cx="10951083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D4306E-A556-A10A-9FFA-9F33024E1DA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57992" y="4280654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D5DD52-C211-407C-629F-EEA394144EB6}"/>
                </a:ext>
              </a:extLst>
            </p:cNvPr>
            <p:cNvGrpSpPr/>
            <p:nvPr/>
          </p:nvGrpSpPr>
          <p:grpSpPr>
            <a:xfrm>
              <a:off x="1975727" y="4414533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F17EF4-BA51-7EB6-E5FE-B92B93100B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5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AB32CDE-D3C0-72AA-2DD2-C379D4DF7E75}"/>
                </a:ext>
              </a:extLst>
            </p:cNvPr>
            <p:cNvGrpSpPr/>
            <p:nvPr/>
          </p:nvGrpSpPr>
          <p:grpSpPr>
            <a:xfrm>
              <a:off x="1030043" y="4142154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A46ABD1-2571-1F05-F746-3DE533263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0" r="-4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BAE07F0-8ED3-59B2-CD1D-D03EE10C011E}"/>
                </a:ext>
              </a:extLst>
            </p:cNvPr>
            <p:cNvGrpSpPr/>
            <p:nvPr/>
          </p:nvGrpSpPr>
          <p:grpSpPr>
            <a:xfrm>
              <a:off x="1045838" y="4907021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B0B767D-E464-7FA5-1769-D0A979E28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C6DB04-B76E-020D-188D-7FF358515F39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1377373" y="4576631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C7AB2B-0DF2-984C-6666-8B65EF0DA5AB}"/>
                </a:ext>
              </a:extLst>
            </p:cNvPr>
            <p:cNvGrpSpPr/>
            <p:nvPr/>
          </p:nvGrpSpPr>
          <p:grpSpPr>
            <a:xfrm>
              <a:off x="1007534" y="3707367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4E1DE-51B3-961F-3BB9-2F7B5DBBEBB7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3314130-94D3-1CE7-A568-899B5E8B8C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72065718-699C-B0F4-4D70-13955E750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F30E923-81D0-3A92-168B-B25948B1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16EDC89-3BBF-4920-A010-B64153093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67CCC7-CDD9-5C94-42D3-847AC78D0050}"/>
                </a:ext>
              </a:extLst>
            </p:cNvPr>
            <p:cNvGrpSpPr/>
            <p:nvPr/>
          </p:nvGrpSpPr>
          <p:grpSpPr>
            <a:xfrm>
              <a:off x="1975727" y="3965678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DD8C45-4787-1A3C-A1B8-966571E7C8F1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F5CA946D-DDEB-EA86-9611-88014CFF5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F53D989-D036-DB21-3C57-0C156BFA05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05D402C-03FB-038C-541A-E66921D7C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AEB09A6E-FF99-1304-9444-474E9F21F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54C3477-C7E4-64E6-9C67-A294A81111D1}"/>
                </a:ext>
              </a:extLst>
            </p:cNvPr>
            <p:cNvGrpSpPr/>
            <p:nvPr/>
          </p:nvGrpSpPr>
          <p:grpSpPr>
            <a:xfrm>
              <a:off x="896392" y="5303709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028ECBD-969E-0504-391F-E7ED141A8DC6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E6DC43CE-09D5-2222-4D17-F740141638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4CA89DDD-E942-1CB6-D7DF-0ABFB4A01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F688321-75E3-0996-B462-ACB0ADF18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E1E9D9EB-3CBD-0585-AEB1-71B32CD34D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E27F55-8D92-52F1-A404-55F783A2615C}"/>
                </a:ext>
              </a:extLst>
            </p:cNvPr>
            <p:cNvSpPr txBox="1"/>
            <p:nvPr/>
          </p:nvSpPr>
          <p:spPr>
            <a:xfrm>
              <a:off x="2168354" y="4383755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8FC62B-A1CA-2F71-D1E6-20A5D40DCD9E}"/>
                </a:ext>
              </a:extLst>
            </p:cNvPr>
            <p:cNvGrpSpPr/>
            <p:nvPr/>
          </p:nvGrpSpPr>
          <p:grpSpPr>
            <a:xfrm>
              <a:off x="5408507" y="4139081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9FCEC46-66EE-DABF-5F2F-50F23359F7D0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019953FA-44FA-3590-6F81-96EF2774D6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33FCA929-105C-3E29-7255-8E1C40356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967D0219-F541-FA8D-F793-C172A981B1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E71BFE7-7018-C9A9-398F-D3C742DA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12245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A9A5373-2991-08D9-3E23-D1ED5BA7DED1}"/>
                </a:ext>
              </a:extLst>
            </p:cNvPr>
            <p:cNvGrpSpPr/>
            <p:nvPr/>
          </p:nvGrpSpPr>
          <p:grpSpPr>
            <a:xfrm>
              <a:off x="5398939" y="4658580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72551F1-69A6-DCE6-4BF3-945EC4BBAFE0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D6F82455-3A46-0D12-2D10-75944E2510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2173DB54-942D-6C1D-B96E-C63F3FD517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F6AE3497-23B0-0394-8927-E930960756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9EDC1D5D-2A04-4124-8320-F38C4C0715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9DD687-2F89-0B19-9AF3-57C67A64D0E1}"/>
                </a:ext>
              </a:extLst>
            </p:cNvPr>
            <p:cNvGrpSpPr/>
            <p:nvPr/>
          </p:nvGrpSpPr>
          <p:grpSpPr>
            <a:xfrm rot="10800000">
              <a:off x="9236986" y="4383755"/>
              <a:ext cx="90490" cy="379536"/>
              <a:chOff x="1604367" y="3759461"/>
              <a:chExt cx="90490" cy="37953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FE5712D8-CA0D-4939-9A33-38D8C0F4D7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9330DAD5-6EBF-E899-1ABF-0A3003BEE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1E3F09C3-4309-49ED-5EF5-93B5CE163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ED032733-9CA9-520C-2554-771B8BD1D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/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26FC54B7-A14E-F23A-9CEA-6480CD0D8A41}"/>
                </a:ext>
              </a:extLst>
            </p:cNvPr>
            <p:cNvSpPr/>
            <p:nvPr/>
          </p:nvSpPr>
          <p:spPr>
            <a:xfrm>
              <a:off x="380153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F47963-1C38-4D1A-DBDD-38A737D1D4ED}"/>
                </a:ext>
              </a:extLst>
            </p:cNvPr>
            <p:cNvSpPr txBox="1"/>
            <p:nvPr/>
          </p:nvSpPr>
          <p:spPr>
            <a:xfrm>
              <a:off x="3483530" y="3645969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D45789-CB0B-54E6-F891-FF94B666A2F3}"/>
                </a:ext>
              </a:extLst>
            </p:cNvPr>
            <p:cNvSpPr txBox="1"/>
            <p:nvPr/>
          </p:nvSpPr>
          <p:spPr>
            <a:xfrm>
              <a:off x="5128279" y="3538155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ADE55D-25E7-FD2C-68FF-7E3F6C0C7750}"/>
                </a:ext>
              </a:extLst>
            </p:cNvPr>
            <p:cNvSpPr txBox="1"/>
            <p:nvPr/>
          </p:nvSpPr>
          <p:spPr>
            <a:xfrm>
              <a:off x="6484098" y="378412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/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51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90F672-918B-7982-00F4-A3761C3F81AA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5874663" y="5046635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986DC68-358E-58ED-5A64-84E5B4526A48}"/>
                </a:ext>
              </a:extLst>
            </p:cNvPr>
            <p:cNvSpPr/>
            <p:nvPr/>
          </p:nvSpPr>
          <p:spPr>
            <a:xfrm>
              <a:off x="809188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A9E618-9F45-ADBE-2E02-945BE4FC3634}"/>
                </a:ext>
              </a:extLst>
            </p:cNvPr>
            <p:cNvSpPr txBox="1"/>
            <p:nvPr/>
          </p:nvSpPr>
          <p:spPr>
            <a:xfrm>
              <a:off x="8036299" y="4149419"/>
              <a:ext cx="965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/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same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used in the attention weight computations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blipFill>
                  <a:blip r:embed="rId14"/>
                  <a:stretch>
                    <a:fillRect l="-873" r="-43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E518E7-ADC5-4902-7C30-D23B991FEE28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0398141" y="4658580"/>
              <a:ext cx="522910" cy="73656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32314-BEE2-206D-A1F0-2FED168045E9}"/>
              </a:ext>
            </a:extLst>
          </p:cNvPr>
          <p:cNvGrpSpPr/>
          <p:nvPr/>
        </p:nvGrpSpPr>
        <p:grpSpPr>
          <a:xfrm>
            <a:off x="6887844" y="4155474"/>
            <a:ext cx="795804" cy="393067"/>
            <a:chOff x="4436533" y="2929426"/>
            <a:chExt cx="795804" cy="3930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F1797E-055C-DE0E-4F5B-69C113CDE81E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4E9E5F-FB9E-15BE-652A-F12EB9B41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27D23C7-245D-CD6B-41CA-FB5A1516C0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110D7F3-3B21-5DE1-5E1A-8F267427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FE655571-B300-E40B-FA22-9994319C6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5"/>
                  <a:stretch>
                    <a:fillRect l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333844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BA1D1-7703-EAE1-6723-A8B398B3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EF5D2-BB24-114C-A0CF-4523AC1A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with convolution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Formulate attention in the message passing framework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7F32BB-DF85-4A8E-E675-989BA66C1E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34534" cy="1864485"/>
              </a:xfrm>
              <a:blipFill>
                <a:blip r:embed="rId3"/>
                <a:stretch>
                  <a:fillRect l="-1737" t="-53378" b="-6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2555098-5F24-4032-EFEE-5EC6263DB6E2}"/>
              </a:ext>
            </a:extLst>
          </p:cNvPr>
          <p:cNvGrpSpPr/>
          <p:nvPr/>
        </p:nvGrpSpPr>
        <p:grpSpPr>
          <a:xfrm>
            <a:off x="925258" y="3328416"/>
            <a:ext cx="10951083" cy="2679765"/>
            <a:chOff x="896392" y="3538155"/>
            <a:chExt cx="10951083" cy="267976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8D4306E-A556-A10A-9FFA-9F33024E1DA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357992" y="4280654"/>
              <a:ext cx="617735" cy="295977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AD5DD52-C211-407C-629F-EEA394144EB6}"/>
                </a:ext>
              </a:extLst>
            </p:cNvPr>
            <p:cNvGrpSpPr/>
            <p:nvPr/>
          </p:nvGrpSpPr>
          <p:grpSpPr>
            <a:xfrm>
              <a:off x="1975727" y="4414533"/>
              <a:ext cx="321275" cy="324196"/>
              <a:chOff x="2760446" y="3184667"/>
              <a:chExt cx="321275" cy="32419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EF17EF4-BA51-7EB6-E5FE-B92B93100B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60446" y="3184667"/>
                <a:ext cx="321275" cy="3241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/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8BF962-A032-5819-0AD8-AAB1D23B2A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4229" y="3184667"/>
                    <a:ext cx="18947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75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AB32CDE-D3C0-72AA-2DD2-C379D4DF7E75}"/>
                </a:ext>
              </a:extLst>
            </p:cNvPr>
            <p:cNvGrpSpPr/>
            <p:nvPr/>
          </p:nvGrpSpPr>
          <p:grpSpPr>
            <a:xfrm>
              <a:off x="1030043" y="4142154"/>
              <a:ext cx="327949" cy="331461"/>
              <a:chOff x="1839692" y="3177402"/>
              <a:chExt cx="327949" cy="3314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A46ABD1-2571-1F05-F746-3DE533263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9692" y="3184667"/>
                <a:ext cx="321275" cy="3241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/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10F9222-5B47-D84A-269C-14C3058718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74869" y="3177402"/>
                    <a:ext cx="29277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000" r="-4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BAE07F0-8ED3-59B2-CD1D-D03EE10C011E}"/>
                </a:ext>
              </a:extLst>
            </p:cNvPr>
            <p:cNvGrpSpPr/>
            <p:nvPr/>
          </p:nvGrpSpPr>
          <p:grpSpPr>
            <a:xfrm>
              <a:off x="1045838" y="4907021"/>
              <a:ext cx="331535" cy="324196"/>
              <a:chOff x="3681200" y="3184667"/>
              <a:chExt cx="331535" cy="324196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B0B767D-E464-7FA5-1769-D0A979E283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81200" y="3184667"/>
                <a:ext cx="321275" cy="324196"/>
              </a:xfrm>
              <a:prstGeom prst="ellipse">
                <a:avLst/>
              </a:prstGeom>
              <a:solidFill>
                <a:schemeClr val="accent4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9A7C803-1094-980B-C5F1-B4B7797365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4640" y="3185781"/>
                    <a:ext cx="298095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500" r="-4167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C6DB04-B76E-020D-188D-7FF358515F39}"/>
                </a:ext>
              </a:extLst>
            </p:cNvPr>
            <p:cNvCxnSpPr>
              <a:cxnSpLocks/>
              <a:stCxn id="33" idx="3"/>
              <a:endCxn id="18" idx="2"/>
            </p:cNvCxnSpPr>
            <p:nvPr/>
          </p:nvCxnSpPr>
          <p:spPr>
            <a:xfrm flipV="1">
              <a:off x="1377373" y="4576631"/>
              <a:ext cx="598354" cy="470004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8C7AB2B-0DF2-984C-6666-8B65EF0DA5AB}"/>
                </a:ext>
              </a:extLst>
            </p:cNvPr>
            <p:cNvGrpSpPr/>
            <p:nvPr/>
          </p:nvGrpSpPr>
          <p:grpSpPr>
            <a:xfrm>
              <a:off x="1007534" y="3707367"/>
              <a:ext cx="626471" cy="388704"/>
              <a:chOff x="1772301" y="3594276"/>
              <a:chExt cx="626471" cy="38870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4E1DE-51B3-961F-3BB9-2F7B5DBBEBB7}"/>
                  </a:ext>
                </a:extLst>
              </p:cNvPr>
              <p:cNvGrpSpPr/>
              <p:nvPr/>
            </p:nvGrpSpPr>
            <p:grpSpPr>
              <a:xfrm rot="10800000">
                <a:off x="1772301" y="3594276"/>
                <a:ext cx="90490" cy="379536"/>
                <a:chOff x="1604367" y="3759461"/>
                <a:chExt cx="90490" cy="379536"/>
              </a:xfrm>
            </p:grpSpPr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A3314130-94D3-1CE7-A568-899B5E8B8C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72065718-699C-B0F4-4D70-13955E7506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F30E923-81D0-3A92-168B-B25948B131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716EDC89-3BBF-4920-A010-B641530934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44ED947-A777-8966-F3C9-B72232F8CA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8923" y="3603517"/>
                    <a:ext cx="599849" cy="379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767CCC7-CDD9-5C94-42D3-847AC78D0050}"/>
                </a:ext>
              </a:extLst>
            </p:cNvPr>
            <p:cNvGrpSpPr/>
            <p:nvPr/>
          </p:nvGrpSpPr>
          <p:grpSpPr>
            <a:xfrm>
              <a:off x="1975727" y="3965678"/>
              <a:ext cx="599863" cy="387927"/>
              <a:chOff x="2658844" y="3587823"/>
              <a:chExt cx="599863" cy="3879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1DD8C45-4787-1A3C-A1B8-966571E7C8F1}"/>
                  </a:ext>
                </a:extLst>
              </p:cNvPr>
              <p:cNvGrpSpPr/>
              <p:nvPr/>
            </p:nvGrpSpPr>
            <p:grpSpPr>
              <a:xfrm rot="10800000">
                <a:off x="2658844" y="3596214"/>
                <a:ext cx="90490" cy="379536"/>
                <a:chOff x="2100792" y="3600217"/>
                <a:chExt cx="90490" cy="379536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F5CA946D-DDEB-EA86-9611-88014CFF52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888313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F53D989-D036-DB21-3C57-0C156BFA05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94132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F05D402C-03FB-038C-541A-E66921D7C5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600217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AEB09A6E-FF99-1304-9444-474E9F21F3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00792" y="3792596"/>
                  <a:ext cx="90490" cy="91440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/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6EC9049-3A09-1DE4-683F-B79B014FEF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58858" y="3587823"/>
                    <a:ext cx="599849" cy="35387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54C3477-C7E4-64E6-9C67-A294A81111D1}"/>
                </a:ext>
              </a:extLst>
            </p:cNvPr>
            <p:cNvGrpSpPr/>
            <p:nvPr/>
          </p:nvGrpSpPr>
          <p:grpSpPr>
            <a:xfrm>
              <a:off x="896392" y="5303709"/>
              <a:ext cx="770467" cy="388055"/>
              <a:chOff x="3564465" y="3956759"/>
              <a:chExt cx="770467" cy="3880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028ECBD-969E-0504-391F-E7ED141A8DC6}"/>
                  </a:ext>
                </a:extLst>
              </p:cNvPr>
              <p:cNvGrpSpPr/>
              <p:nvPr/>
            </p:nvGrpSpPr>
            <p:grpSpPr>
              <a:xfrm rot="10800000">
                <a:off x="3635955" y="3956759"/>
                <a:ext cx="90490" cy="379536"/>
                <a:chOff x="2712609" y="3763332"/>
                <a:chExt cx="90490" cy="379536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E6DC43CE-09D5-2222-4D17-F740141638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4CA89DDD-E942-1CB6-D7DF-0ABFB4A01DA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F688321-75E3-0996-B462-ACB0ADF184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E1E9D9EB-3CBD-0585-AEB1-71B32CD34D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/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EA3C60BB-8992-5740-6445-5EAC086947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4465" y="3956759"/>
                    <a:ext cx="770467" cy="388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E27F55-8D92-52F1-A404-55F783A2615C}"/>
                </a:ext>
              </a:extLst>
            </p:cNvPr>
            <p:cNvSpPr txBox="1"/>
            <p:nvPr/>
          </p:nvSpPr>
          <p:spPr>
            <a:xfrm>
              <a:off x="2168354" y="4383755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node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E8FC62B-A1CA-2F71-D1E6-20A5D40DCD9E}"/>
                </a:ext>
              </a:extLst>
            </p:cNvPr>
            <p:cNvGrpSpPr/>
            <p:nvPr/>
          </p:nvGrpSpPr>
          <p:grpSpPr>
            <a:xfrm>
              <a:off x="5408507" y="4139081"/>
              <a:ext cx="795804" cy="385372"/>
              <a:chOff x="4436533" y="2929426"/>
              <a:chExt cx="795804" cy="38537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9FCEC46-66EE-DABF-5F2F-50F23359F7D0}"/>
                  </a:ext>
                </a:extLst>
              </p:cNvPr>
              <p:cNvGrpSpPr/>
              <p:nvPr/>
            </p:nvGrpSpPr>
            <p:grpSpPr>
              <a:xfrm rot="10800000">
                <a:off x="4436533" y="2929426"/>
                <a:ext cx="90490" cy="379536"/>
                <a:chOff x="1604367" y="3759461"/>
                <a:chExt cx="90490" cy="37953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019953FA-44FA-3590-6F81-96EF2774D6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4047557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33FCA929-105C-3E29-7255-8E1C403560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853376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967D0219-F541-FA8D-F793-C172A981B1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75946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0E71BFE7-7018-C9A9-398F-D3C742DAB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04367" y="3947291"/>
                  <a:ext cx="90490" cy="9144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/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0B93F798-81C7-C388-63A7-E098873189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2488" y="2929500"/>
                    <a:ext cx="599849" cy="385298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08" r="-12245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A9A5373-2991-08D9-3E23-D1ED5BA7DED1}"/>
                </a:ext>
              </a:extLst>
            </p:cNvPr>
            <p:cNvGrpSpPr/>
            <p:nvPr/>
          </p:nvGrpSpPr>
          <p:grpSpPr>
            <a:xfrm>
              <a:off x="5398939" y="4658580"/>
              <a:ext cx="860957" cy="388055"/>
              <a:chOff x="4426965" y="3448925"/>
              <a:chExt cx="860957" cy="38805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72551F1-69A6-DCE6-4BF3-945EC4BBAFE0}"/>
                  </a:ext>
                </a:extLst>
              </p:cNvPr>
              <p:cNvGrpSpPr/>
              <p:nvPr/>
            </p:nvGrpSpPr>
            <p:grpSpPr>
              <a:xfrm rot="10800000">
                <a:off x="4426965" y="3448925"/>
                <a:ext cx="90490" cy="379536"/>
                <a:chOff x="2712609" y="3763332"/>
                <a:chExt cx="90490" cy="379536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D6F82455-3A46-0D12-2D10-75944E2510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4051428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4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2173DB54-942D-6C1D-B96E-C63F3FD5174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857247"/>
                  <a:ext cx="90490" cy="91440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F6AE3497-23B0-0394-8927-E930960756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76333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9EDC1D5D-2A04-4124-8320-F38C4C0715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12609" y="3951162"/>
                  <a:ext cx="90490" cy="91440"/>
                </a:xfrm>
                <a:prstGeom prst="roundRect">
                  <a:avLst/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/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C5A9D42-3344-1552-1817-52E32BAD42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455" y="3448925"/>
                    <a:ext cx="770467" cy="38805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9677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C9DD687-2F89-0B19-9AF3-57C67A64D0E1}"/>
                </a:ext>
              </a:extLst>
            </p:cNvPr>
            <p:cNvGrpSpPr/>
            <p:nvPr/>
          </p:nvGrpSpPr>
          <p:grpSpPr>
            <a:xfrm rot="10800000">
              <a:off x="9236986" y="4383755"/>
              <a:ext cx="90490" cy="379536"/>
              <a:chOff x="1604367" y="3759461"/>
              <a:chExt cx="90490" cy="37953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FE5712D8-CA0D-4939-9A33-38D8C0F4D7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9330DAD5-6EBF-E899-1ABF-0A3003BEED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1E3F09C3-4309-49ED-5EF5-93B5CE1634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>
                <a:extLst>
                  <a:ext uri="{FF2B5EF4-FFF2-40B4-BE49-F238E27FC236}">
                    <a16:creationId xmlns:a16="http://schemas.microsoft.com/office/drawing/2014/main" id="{ED032733-9CA9-520C-2554-771B8BD1D5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/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b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sSup>
                          <m:sSupPr>
                            <m:ctrlPr>
                              <a:rPr lang="en-US" sz="1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151FBBC7-5D08-7B03-29FE-988784B0C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9047" y="4383173"/>
                  <a:ext cx="2061326" cy="3931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26FC54B7-A14E-F23A-9CEA-6480CD0D8A41}"/>
                </a:ext>
              </a:extLst>
            </p:cNvPr>
            <p:cNvSpPr/>
            <p:nvPr/>
          </p:nvSpPr>
          <p:spPr>
            <a:xfrm>
              <a:off x="380153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F47963-1C38-4D1A-DBDD-38A737D1D4ED}"/>
                </a:ext>
              </a:extLst>
            </p:cNvPr>
            <p:cNvSpPr txBox="1"/>
            <p:nvPr/>
          </p:nvSpPr>
          <p:spPr>
            <a:xfrm>
              <a:off x="3483530" y="3645969"/>
              <a:ext cx="14927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</a:t>
              </a:r>
            </a:p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Aggregation w/ Attention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1D45789-CB0B-54E6-F891-FF94B666A2F3}"/>
                </a:ext>
              </a:extLst>
            </p:cNvPr>
            <p:cNvSpPr txBox="1"/>
            <p:nvPr/>
          </p:nvSpPr>
          <p:spPr>
            <a:xfrm>
              <a:off x="5128279" y="3538155"/>
              <a:ext cx="1492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weighting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4ADE55D-25E7-FD2C-68FF-7E3F6C0C7750}"/>
                </a:ext>
              </a:extLst>
            </p:cNvPr>
            <p:cNvSpPr txBox="1"/>
            <p:nvPr/>
          </p:nvSpPr>
          <p:spPr>
            <a:xfrm>
              <a:off x="6484098" y="3784126"/>
              <a:ext cx="1492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/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unique attention weight for each edge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</m:d>
                    </m:oMath>
                  </a14:m>
                  <a:endPara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E1A4006-045C-CD42-0E01-0D7D79DF4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867" y="5633145"/>
                  <a:ext cx="2345267" cy="584775"/>
                </a:xfrm>
                <a:prstGeom prst="rect">
                  <a:avLst/>
                </a:prstGeom>
                <a:blipFill>
                  <a:blip r:embed="rId13"/>
                  <a:stretch>
                    <a:fillRect t="-4255" r="-2151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B90F672-918B-7982-00F4-A3761C3F81AA}"/>
                </a:ext>
              </a:extLst>
            </p:cNvPr>
            <p:cNvCxnSpPr>
              <a:cxnSpLocks/>
              <a:stCxn id="89" idx="0"/>
              <a:endCxn id="71" idx="2"/>
            </p:cNvCxnSpPr>
            <p:nvPr/>
          </p:nvCxnSpPr>
          <p:spPr>
            <a:xfrm flipH="1" flipV="1">
              <a:off x="5874663" y="5046635"/>
              <a:ext cx="538838" cy="58651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986DC68-358E-58ED-5A64-84E5B4526A48}"/>
                </a:ext>
              </a:extLst>
            </p:cNvPr>
            <p:cNvSpPr/>
            <p:nvPr/>
          </p:nvSpPr>
          <p:spPr>
            <a:xfrm>
              <a:off x="8091884" y="4464914"/>
              <a:ext cx="965200" cy="19366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A9E618-9F45-ADBE-2E02-945BE4FC3634}"/>
                </a:ext>
              </a:extLst>
            </p:cNvPr>
            <p:cNvSpPr txBox="1"/>
            <p:nvPr/>
          </p:nvSpPr>
          <p:spPr>
            <a:xfrm>
              <a:off x="8036299" y="4149419"/>
              <a:ext cx="9652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/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</a:rPr>
                    <a:t>same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used in the attention weight computations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1F8D870-8644-A18F-4F17-2F84E8878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8806" y="5395149"/>
                  <a:ext cx="2898669" cy="601447"/>
                </a:xfrm>
                <a:prstGeom prst="rect">
                  <a:avLst/>
                </a:prstGeom>
                <a:blipFill>
                  <a:blip r:embed="rId14"/>
                  <a:stretch>
                    <a:fillRect l="-873" r="-43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9E518E7-ADC5-4902-7C30-D23B991FEE28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10398141" y="4658580"/>
              <a:ext cx="522910" cy="73656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B32314-BEE2-206D-A1F0-2FED168045E9}"/>
              </a:ext>
            </a:extLst>
          </p:cNvPr>
          <p:cNvGrpSpPr/>
          <p:nvPr/>
        </p:nvGrpSpPr>
        <p:grpSpPr>
          <a:xfrm>
            <a:off x="6887844" y="4155474"/>
            <a:ext cx="795804" cy="393067"/>
            <a:chOff x="4436533" y="2929426"/>
            <a:chExt cx="795804" cy="39306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F1797E-055C-DE0E-4F5B-69C113CDE81E}"/>
                </a:ext>
              </a:extLst>
            </p:cNvPr>
            <p:cNvGrpSpPr/>
            <p:nvPr/>
          </p:nvGrpSpPr>
          <p:grpSpPr>
            <a:xfrm rot="10800000">
              <a:off x="4436533" y="2929426"/>
              <a:ext cx="90490" cy="379536"/>
              <a:chOff x="1604367" y="3759461"/>
              <a:chExt cx="90490" cy="379536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A04E9E5F-FB9E-15BE-652A-F12EB9B413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4047557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27D23C7-245D-CD6B-41CA-FB5A1516C0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853376"/>
                <a:ext cx="90490" cy="91440"/>
              </a:xfrm>
              <a:prstGeom prst="roundRect">
                <a:avLst/>
              </a:prstGeom>
              <a:solidFill>
                <a:schemeClr val="accent6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F110D7F3-3B21-5DE1-5E1A-8F26742722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75946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FE655571-B300-E40B-FA22-9994319C61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04367" y="3947291"/>
                <a:ext cx="90490" cy="91440"/>
              </a:xfrm>
              <a:prstGeom prst="roundRect">
                <a:avLst/>
              </a:prstGeom>
              <a:solidFill>
                <a:schemeClr val="accent6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/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𝐦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sub>
                          <m:sup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112F58-6242-2E78-D3DC-1F039673A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2488" y="2929500"/>
                  <a:ext cx="599849" cy="392993"/>
                </a:xfrm>
                <a:prstGeom prst="rect">
                  <a:avLst/>
                </a:prstGeom>
                <a:blipFill>
                  <a:blip r:embed="rId15"/>
                  <a:stretch>
                    <a:fillRect l="-10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88237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2fb62381-eca6-449a-b2cc-44a3e4eac3e3"/>
    <ds:schemaRef ds:uri="http://purl.org/dc/dcmitype/"/>
    <ds:schemaRef ds:uri="http://purl.org/dc/terms/"/>
    <ds:schemaRef ds:uri="http://schemas.microsoft.com/office/infopath/2007/PartnerControls"/>
    <ds:schemaRef ds:uri="3259dfc5-faeb-4e0d-9afa-7806f649d77a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1781</TotalTime>
  <Words>3028</Words>
  <Application>Microsoft Macintosh PowerPoint</Application>
  <PresentationFormat>Widescreen</PresentationFormat>
  <Paragraphs>417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Cambria Math</vt:lpstr>
      <vt:lpstr>Franklin Gothic Book</vt:lpstr>
      <vt:lpstr>Franklin Gothic Medium</vt:lpstr>
      <vt:lpstr>NTR</vt:lpstr>
      <vt:lpstr>Sabon Next LT</vt:lpstr>
      <vt:lpstr>System Font Regular</vt:lpstr>
      <vt:lpstr>Wingdings</vt:lpstr>
      <vt:lpstr>2_Office Theme</vt:lpstr>
      <vt:lpstr>GNNs in practice</vt:lpstr>
      <vt:lpstr>Overview</vt:lpstr>
      <vt:lpstr>Recap</vt:lpstr>
      <vt:lpstr>Message passing in GNNs</vt:lpstr>
      <vt:lpstr>Message aggregation and update as a GNN layer</vt:lpstr>
      <vt:lpstr>Graph convolutional networks</vt:lpstr>
      <vt:lpstr>GraphSAGE (SAmple and aggreGatE) sampling</vt:lpstr>
      <vt:lpstr>Graph attention with convolution update</vt:lpstr>
      <vt:lpstr>Graph attention with convolution update</vt:lpstr>
      <vt:lpstr>Why manipulate graphs</vt:lpstr>
      <vt:lpstr>GNN prediction heads</vt:lpstr>
      <vt:lpstr>PowerPoint Presentation</vt:lpstr>
      <vt:lpstr>PowerPoint Presentation</vt:lpstr>
      <vt:lpstr>GNN prediction heads</vt:lpstr>
      <vt:lpstr>Node-level prediction head</vt:lpstr>
      <vt:lpstr>Edge-level prediction head</vt:lpstr>
      <vt:lpstr>Edge-level prediction head with concatenation</vt:lpstr>
      <vt:lpstr>Edge-level prediction head with dot product</vt:lpstr>
      <vt:lpstr>Graph-level prediction head</vt:lpstr>
      <vt:lpstr>Graph-level prediction head via pooling</vt:lpstr>
      <vt:lpstr>Limitations for global pooling</vt:lpstr>
      <vt:lpstr>Hierarchical global pooling</vt:lpstr>
      <vt:lpstr>Differentiable pooling</vt:lpstr>
      <vt:lpstr>Differentiable pooling</vt:lpstr>
      <vt:lpstr>GNN training</vt:lpstr>
      <vt:lpstr>PowerPoint Presentation</vt:lpstr>
      <vt:lpstr>Supervised learning</vt:lpstr>
      <vt:lpstr>Unsupervised learning</vt:lpstr>
      <vt:lpstr>PowerPoint Presentation</vt:lpstr>
      <vt:lpstr>GNN training setting</vt:lpstr>
      <vt:lpstr>Classification or regression</vt:lpstr>
      <vt:lpstr>Classification loss functions</vt:lpstr>
      <vt:lpstr>Regression loss function</vt:lpstr>
      <vt:lpstr>GNN performance evaluation </vt:lpstr>
      <vt:lpstr>PowerPoint Presentation</vt:lpstr>
      <vt:lpstr>Evaluation metrics for regression</vt:lpstr>
      <vt:lpstr>Classifier error types</vt:lpstr>
      <vt:lpstr>Confusion Matrix</vt:lpstr>
      <vt:lpstr>Classifier performance point metrics</vt:lpstr>
      <vt:lpstr>Classifier performance with ROC and AUC</vt:lpstr>
      <vt:lpstr>Classifier performance with precision-recall curve</vt:lpstr>
      <vt:lpstr>Splitting our dataset</vt:lpstr>
      <vt:lpstr>Dataset splits</vt:lpstr>
      <vt:lpstr>Graph data splitting is special</vt:lpstr>
      <vt:lpstr>Graph data splitting is special</vt:lpstr>
      <vt:lpstr>Transductive setting data splits</vt:lpstr>
      <vt:lpstr>Inductive setting data splits</vt:lpstr>
      <vt:lpstr>Node classification</vt:lpstr>
      <vt:lpstr>Graph classification</vt:lpstr>
      <vt:lpstr>Edge (link) prediction</vt:lpstr>
      <vt:lpstr>Setting up edge prediction</vt:lpstr>
      <vt:lpstr>Setting up edge prediction</vt:lpstr>
      <vt:lpstr>Setting up edge prediction</vt:lpstr>
      <vt:lpstr>Setting up edge prediction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2025-08-29T23:37:24Z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